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7" r:id="rId7"/>
    <p:sldId id="264" r:id="rId8"/>
    <p:sldId id="259" r:id="rId9"/>
    <p:sldId id="261" r:id="rId10"/>
    <p:sldId id="268" r:id="rId11"/>
    <p:sldId id="265" r:id="rId12"/>
    <p:sldId id="262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7655"/>
    <a:srgbClr val="FFEFCA"/>
    <a:srgbClr val="997B0F"/>
    <a:srgbClr val="CDA715"/>
    <a:srgbClr val="EAEAEE"/>
    <a:srgbClr val="ABA9BC"/>
    <a:srgbClr val="D9D8E0"/>
    <a:srgbClr val="002060"/>
    <a:srgbClr val="420B9D"/>
    <a:srgbClr val="460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F249-1AB7-CE27-F26C-E8BA5111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CFA090-49CD-EE9F-3ADD-3B788F90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7F3DD-053C-E4C1-7FE9-6B873F6B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70253-F6D5-17A6-02DF-F9594849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1BB77-6886-085D-9BAE-8EE82E03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9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87990-A612-E2FE-E7EA-3CF35595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F5EDC-186A-4FA6-2E06-FDDA43C4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1BF39-A565-7A3F-8F25-2B696343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AA23F-8856-DE4A-2A8C-DC0A4B3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2FBE8-123B-4128-4BD4-86F3F19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26D8D-7A3E-89B9-E384-C7BF8E003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E35F3-D16E-9517-DCE9-45E0B433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E541A-EF9C-BA8F-8B91-CFAD96B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EDDF9-0366-DA09-14BB-9B89BB8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B6C5F-DF4C-6E9A-FD11-F70B0FFC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5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F4E74-B0D0-8B6D-A258-5C23EE88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153C-EE9E-D123-3D56-4F14DCCA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CE083-56FA-4A05-4C8A-CE7977D2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0B0B7-BA62-2311-C0A8-FB67B361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D7A2C-01E3-E04A-4E84-7908DED2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2146-50A8-9E3C-3819-DC0BEA1E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25B60-A724-A626-81B1-4CEF8832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A69EC-2800-5FD3-F781-66ACB5E4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FB7A-3C46-73B5-0CD6-B84A50B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84AAB-AD2D-5B7F-4B6B-8B80ECA6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2BEE7-EDBA-D7F3-FDEB-9353CA24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13348-0623-6BDF-E33D-F8958DE8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1503D-B166-FE9E-91A5-EB1BE724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B0E17-F6AB-04A1-7667-0605DF9E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DFB74-FB4B-80CB-90F7-2F45EA37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64160-5165-2F2E-5B2D-B5BA3CE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688D-326D-543C-11B2-47981518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F886F-A31B-450B-C713-4FA30BE4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70BFA-F790-7A39-16C2-0166326E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F2A2D-2B46-47D0-9CB7-A390828AA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81F80-41E2-E2D4-EAFA-2D4202637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5F3E18-9E8A-3468-A677-91F36526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9B9A0-03EF-6143-9B2A-E3A6AD34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94CAE-ECB4-5517-8781-0FE401DB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0994D-B357-708F-7A84-AAF541E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E651F4-111F-DA6A-0B08-A3CB565A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C603A-6442-624C-2EC7-36745BFF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E768C-7248-6999-12F2-7EC2FF3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3CA89-5BD8-164A-A32F-326794B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4E56E-67EC-4FBB-0290-2B648C85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D8186-FC7B-1AB8-1030-38D8502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58FF-5DF1-8480-BC2E-ECB9E14C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10C0D-6E18-8B91-3159-2B15E4DE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9C1C0-4EEE-3FB5-B6D5-4C382843C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5B702-EB1A-BABB-E3E1-F34B007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C754D-8B31-A106-F87D-0F10C40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C1590-306E-B511-86C7-A85E6D1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0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4037-713E-4DF7-DAF3-4C47382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62633-3E8A-BE0E-6F04-AAFD80FD9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3CE76-5500-DFE1-3BC2-9CCCD92B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6BC16-C77E-5E3F-1542-EC4EE945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73C3F-086C-3D84-EE35-F7E41702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11607-9753-4102-41C4-D1237C36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CB21D9-06B0-5F6C-C284-1D039241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895B9-EEC0-3C25-BE53-7E489705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F4C42-0F66-23FE-146F-032A1432D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C085-107F-4585-A7F8-D66D926DD9A1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F1BD8-0BF7-6410-D15F-99648F50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5E6DC-571B-6FF7-FFA0-661C4F18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D4D200A-3458-9518-292E-02A9F7BC7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7683"/>
          <a:stretch/>
        </p:blipFill>
        <p:spPr>
          <a:xfrm>
            <a:off x="0" y="0"/>
            <a:ext cx="12189526" cy="610253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0005C9-D10F-D278-DD33-9A2CDDB72236}"/>
              </a:ext>
            </a:extLst>
          </p:cNvPr>
          <p:cNvSpPr/>
          <p:nvPr/>
        </p:nvSpPr>
        <p:spPr>
          <a:xfrm>
            <a:off x="0" y="5570013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91FDA1-9345-7E69-93BC-55181C87E892}"/>
              </a:ext>
            </a:extLst>
          </p:cNvPr>
          <p:cNvSpPr/>
          <p:nvPr/>
        </p:nvSpPr>
        <p:spPr>
          <a:xfrm>
            <a:off x="0" y="2301240"/>
            <a:ext cx="12192000" cy="25757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27CFDB-549A-06FA-96C1-CAA3A0510134}"/>
              </a:ext>
            </a:extLst>
          </p:cNvPr>
          <p:cNvSpPr/>
          <p:nvPr/>
        </p:nvSpPr>
        <p:spPr>
          <a:xfrm>
            <a:off x="0" y="4889160"/>
            <a:ext cx="12192000" cy="591281"/>
          </a:xfrm>
          <a:prstGeom prst="rect">
            <a:avLst/>
          </a:prstGeom>
          <a:solidFill>
            <a:srgbClr val="FFEFC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847655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FC09D4-6CBC-A194-4D47-551390F702B9}"/>
              </a:ext>
            </a:extLst>
          </p:cNvPr>
          <p:cNvSpPr/>
          <p:nvPr/>
        </p:nvSpPr>
        <p:spPr>
          <a:xfrm>
            <a:off x="0" y="2199279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B358C7-DBAC-DEA9-9416-3925914657C3}"/>
              </a:ext>
            </a:extLst>
          </p:cNvPr>
          <p:cNvSpPr/>
          <p:nvPr/>
        </p:nvSpPr>
        <p:spPr>
          <a:xfrm>
            <a:off x="191924" y="2099369"/>
            <a:ext cx="3600000" cy="3600000"/>
          </a:xfrm>
          <a:prstGeom prst="ellipse">
            <a:avLst/>
          </a:prstGeom>
          <a:solidFill>
            <a:srgbClr val="EAEAEE"/>
          </a:solidFill>
          <a:ln>
            <a:solidFill>
              <a:srgbClr val="EAEAE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E34ECA-CC71-6389-96F9-CB0C192460D6}"/>
              </a:ext>
            </a:extLst>
          </p:cNvPr>
          <p:cNvSpPr txBox="1"/>
          <p:nvPr/>
        </p:nvSpPr>
        <p:spPr>
          <a:xfrm>
            <a:off x="3983848" y="2266985"/>
            <a:ext cx="72999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 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Large Area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CB2D46-A373-B89E-5301-3EC244B5214F}"/>
              </a:ext>
            </a:extLst>
          </p:cNvPr>
          <p:cNvSpPr txBox="1"/>
          <p:nvPr/>
        </p:nvSpPr>
        <p:spPr>
          <a:xfrm>
            <a:off x="4606500" y="5000134"/>
            <a:ext cx="745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47655"/>
                </a:solidFill>
              </a:rPr>
              <a:t>Supervisor: Ralph, Jason  Presenter: Ye, Zehao  Date: 13th December 2022</a:t>
            </a:r>
            <a:endParaRPr lang="zh-CN" altLang="en-US" dirty="0">
              <a:solidFill>
                <a:srgbClr val="847655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48EE9C-65D3-7223-193B-D9BC3971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4"/>
          <a:stretch/>
        </p:blipFill>
        <p:spPr>
          <a:xfrm>
            <a:off x="1034465" y="2644140"/>
            <a:ext cx="1914918" cy="28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B820D-563F-AAE9-F91D-4B002EA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Gannt Chart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53B65-CC9C-16AD-00D2-2994CF3B3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" t="17531" r="12654" b="18025"/>
          <a:stretch/>
        </p:blipFill>
        <p:spPr>
          <a:xfrm>
            <a:off x="1041399" y="1319343"/>
            <a:ext cx="10109201" cy="51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4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40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3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ECA-BA8F-23B3-FE7F-70D99111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Current Progress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C0DC6-229C-1626-503B-F16FD8B06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" t="17531" r="12654" b="18025"/>
          <a:stretch/>
        </p:blipFill>
        <p:spPr>
          <a:xfrm>
            <a:off x="973666" y="1414528"/>
            <a:ext cx="10109201" cy="51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684EF-0036-D64C-FB93-DE9C1A34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D2DEF-3973-A718-A08F-74EC7855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Processing</a:t>
            </a:r>
          </a:p>
          <a:p>
            <a:r>
              <a:rPr lang="en-US" altLang="zh-CN" dirty="0"/>
              <a:t>Vehicle Association</a:t>
            </a:r>
          </a:p>
          <a:p>
            <a:r>
              <a:rPr lang="en-US" altLang="zh-CN" dirty="0"/>
              <a:t>Single Vehicle Tracking</a:t>
            </a:r>
          </a:p>
        </p:txBody>
      </p:sp>
    </p:spTree>
    <p:extLst>
      <p:ext uri="{BB962C8B-B14F-4D97-AF65-F5344CB8AC3E}">
        <p14:creationId xmlns:p14="http://schemas.microsoft.com/office/powerpoint/2010/main" val="28761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ABD1-E29E-620C-71A4-640483E8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252C8-FF71-F0B3-3681-6EE584C0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559"/>
            <a:ext cx="10515600" cy="2966508"/>
          </a:xfrm>
        </p:spPr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54F5A6-7B8E-257C-9D53-1386E3951CCE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45CFB5-B489-E2B8-19C5-85F64B4C3423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40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74DF-5E34-7297-296C-763FFF70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B9633-A175-2DEE-4257-F9081231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3C38-F749-80A6-DB9B-75868EF8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2DCF5-CA9D-CEC5-C248-9DD1FAAE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CD01F-DC5E-9281-62B2-DB46A394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D4AB4-B934-027E-E308-533A4959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>
                <a:effectLst/>
                <a:latin typeface="Arial" panose="020B0604020202020204" pitchFamily="34" charset="0"/>
              </a:rPr>
              <a:t>R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.C.Gonzalez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R.E.Woods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Digital Image Processing, 3rd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Edition, Pearson / Prentice Hall, 2010.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2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40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Requirement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Gannt Chart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36C2B-B907-070A-9C25-0A49190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Outline 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3BA2A-3A65-DD4E-9AF2-F11DD2B6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4C270-8571-5D7B-A47E-6074B687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Initial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8064A-3C43-ED7B-AD1C-F4D859A5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Agenda</vt:lpstr>
      <vt:lpstr>Background</vt:lpstr>
      <vt:lpstr>Objectives</vt:lpstr>
      <vt:lpstr>Context</vt:lpstr>
      <vt:lpstr>Literature Review</vt:lpstr>
      <vt:lpstr>Project Planning</vt:lpstr>
      <vt:lpstr>Outline Requirement</vt:lpstr>
      <vt:lpstr>Initial Design</vt:lpstr>
      <vt:lpstr>Gannt Chart</vt:lpstr>
      <vt:lpstr>Project Progress</vt:lpstr>
      <vt:lpstr>Current Progress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zehao</dc:creator>
  <cp:lastModifiedBy>ye zehao</cp:lastModifiedBy>
  <cp:revision>4</cp:revision>
  <dcterms:created xsi:type="dcterms:W3CDTF">2022-12-08T09:12:36Z</dcterms:created>
  <dcterms:modified xsi:type="dcterms:W3CDTF">2022-12-09T12:12:54Z</dcterms:modified>
</cp:coreProperties>
</file>