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9" r:id="rId5"/>
    <p:sldId id="270" r:id="rId6"/>
    <p:sldId id="285" r:id="rId7"/>
    <p:sldId id="286" r:id="rId8"/>
    <p:sldId id="264" r:id="rId9"/>
    <p:sldId id="272" r:id="rId10"/>
    <p:sldId id="276" r:id="rId11"/>
    <p:sldId id="265" r:id="rId12"/>
    <p:sldId id="262" r:id="rId13"/>
    <p:sldId id="273" r:id="rId14"/>
    <p:sldId id="274" r:id="rId15"/>
    <p:sldId id="275" r:id="rId16"/>
    <p:sldId id="280" r:id="rId17"/>
    <p:sldId id="278" r:id="rId18"/>
    <p:sldId id="279" r:id="rId19"/>
    <p:sldId id="271" r:id="rId20"/>
    <p:sldId id="284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655"/>
    <a:srgbClr val="FFEFCA"/>
    <a:srgbClr val="997B0F"/>
    <a:srgbClr val="CDA715"/>
    <a:srgbClr val="EAEAEE"/>
    <a:srgbClr val="ABA9BC"/>
    <a:srgbClr val="D9D8E0"/>
    <a:srgbClr val="002060"/>
    <a:srgbClr val="420B9D"/>
    <a:srgbClr val="460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B048A-037E-4A90-BE76-30A204F32214}" v="56" dt="2022-12-13T10:50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 zehao" userId="1905ace0d028615c" providerId="LiveId" clId="{3F2B048A-037E-4A90-BE76-30A204F32214}"/>
    <pc:docChg chg="undo custSel addSld delSld modSld sldOrd">
      <pc:chgData name="ye zehao" userId="1905ace0d028615c" providerId="LiveId" clId="{3F2B048A-037E-4A90-BE76-30A204F32214}" dt="2022-12-13T12:01:50.347" v="2409" actId="20577"/>
      <pc:docMkLst>
        <pc:docMk/>
      </pc:docMkLst>
      <pc:sldChg chg="del">
        <pc:chgData name="ye zehao" userId="1905ace0d028615c" providerId="LiveId" clId="{3F2B048A-037E-4A90-BE76-30A204F32214}" dt="2022-12-12T09:00:20.827" v="304" actId="47"/>
        <pc:sldMkLst>
          <pc:docMk/>
          <pc:sldMk cId="3658150231" sldId="257"/>
        </pc:sldMkLst>
      </pc:sldChg>
      <pc:sldChg chg="del">
        <pc:chgData name="ye zehao" userId="1905ace0d028615c" providerId="LiveId" clId="{3F2B048A-037E-4A90-BE76-30A204F32214}" dt="2022-12-12T09:00:22.107" v="305" actId="47"/>
        <pc:sldMkLst>
          <pc:docMk/>
          <pc:sldMk cId="71600936" sldId="258"/>
        </pc:sldMkLst>
      </pc:sldChg>
      <pc:sldChg chg="del">
        <pc:chgData name="ye zehao" userId="1905ace0d028615c" providerId="LiveId" clId="{3F2B048A-037E-4A90-BE76-30A204F32214}" dt="2022-12-12T16:45:00.754" v="1543" actId="47"/>
        <pc:sldMkLst>
          <pc:docMk/>
          <pc:sldMk cId="3338723362" sldId="259"/>
        </pc:sldMkLst>
      </pc:sldChg>
      <pc:sldChg chg="addSp modSp mod">
        <pc:chgData name="ye zehao" userId="1905ace0d028615c" providerId="LiveId" clId="{3F2B048A-037E-4A90-BE76-30A204F32214}" dt="2022-12-13T12:01:50.347" v="2409" actId="20577"/>
        <pc:sldMkLst>
          <pc:docMk/>
          <pc:sldMk cId="2152598732" sldId="260"/>
        </pc:sldMkLst>
        <pc:spChg chg="mod">
          <ac:chgData name="ye zehao" userId="1905ace0d028615c" providerId="LiveId" clId="{3F2B048A-037E-4A90-BE76-30A204F32214}" dt="2022-12-13T12:01:50.347" v="2409" actId="20577"/>
          <ac:spMkLst>
            <pc:docMk/>
            <pc:sldMk cId="2152598732" sldId="260"/>
            <ac:spMk id="2" creationId="{ABB7ABD1-E29E-620C-71A4-640483E84B4B}"/>
          </ac:spMkLst>
        </pc:spChg>
        <pc:spChg chg="mod">
          <ac:chgData name="ye zehao" userId="1905ace0d028615c" providerId="LiveId" clId="{3F2B048A-037E-4A90-BE76-30A204F32214}" dt="2022-12-13T09:04:18.686" v="2133" actId="12"/>
          <ac:spMkLst>
            <pc:docMk/>
            <pc:sldMk cId="2152598732" sldId="260"/>
            <ac:spMk id="3" creationId="{4BF252C8-FF71-F0B3-3681-6EE584C087A7}"/>
          </ac:spMkLst>
        </pc:spChg>
        <pc:spChg chg="add mod">
          <ac:chgData name="ye zehao" userId="1905ace0d028615c" providerId="LiveId" clId="{3F2B048A-037E-4A90-BE76-30A204F32214}" dt="2022-12-13T09:25:46.233" v="2152" actId="20577"/>
          <ac:spMkLst>
            <pc:docMk/>
            <pc:sldMk cId="2152598732" sldId="260"/>
            <ac:spMk id="6" creationId="{CBD28782-9E80-E6E5-FC24-6E0B8637E869}"/>
          </ac:spMkLst>
        </pc:spChg>
      </pc:sldChg>
      <pc:sldChg chg="del">
        <pc:chgData name="ye zehao" userId="1905ace0d028615c" providerId="LiveId" clId="{3F2B048A-037E-4A90-BE76-30A204F32214}" dt="2022-12-12T16:47:11.327" v="1617" actId="47"/>
        <pc:sldMkLst>
          <pc:docMk/>
          <pc:sldMk cId="1523902364" sldId="261"/>
        </pc:sldMkLst>
      </pc:sldChg>
      <pc:sldChg chg="addSp modSp mod">
        <pc:chgData name="ye zehao" userId="1905ace0d028615c" providerId="LiveId" clId="{3F2B048A-037E-4A90-BE76-30A204F32214}" dt="2022-12-13T09:27:13.756" v="2181" actId="20577"/>
        <pc:sldMkLst>
          <pc:docMk/>
          <pc:sldMk cId="4191356740" sldId="262"/>
        </pc:sldMkLst>
        <pc:spChg chg="mod">
          <ac:chgData name="ye zehao" userId="1905ace0d028615c" providerId="LiveId" clId="{3F2B048A-037E-4A90-BE76-30A204F32214}" dt="2022-12-12T09:40:44.872" v="540" actId="14100"/>
          <ac:spMkLst>
            <pc:docMk/>
            <pc:sldMk cId="4191356740" sldId="262"/>
            <ac:spMk id="2" creationId="{EEA00ECA-BA8F-23B3-FE7F-70D99111A8CE}"/>
          </ac:spMkLst>
        </pc:spChg>
        <pc:spChg chg="add mod">
          <ac:chgData name="ye zehao" userId="1905ace0d028615c" providerId="LiveId" clId="{3F2B048A-037E-4A90-BE76-30A204F32214}" dt="2022-12-13T09:27:13.756" v="2181" actId="20577"/>
          <ac:spMkLst>
            <pc:docMk/>
            <pc:sldMk cId="4191356740" sldId="262"/>
            <ac:spMk id="3" creationId="{235732EC-9D1E-F91F-ABE1-41172A8E6C76}"/>
          </ac:spMkLst>
        </pc:spChg>
      </pc:sldChg>
      <pc:sldChg chg="addSp modSp mod">
        <pc:chgData name="ye zehao" userId="1905ace0d028615c" providerId="LiveId" clId="{3F2B048A-037E-4A90-BE76-30A204F32214}" dt="2022-12-13T09:25:52.221" v="2154" actId="20577"/>
        <pc:sldMkLst>
          <pc:docMk/>
          <pc:sldMk cId="3636171366" sldId="263"/>
        </pc:sldMkLst>
        <pc:spChg chg="mod">
          <ac:chgData name="ye zehao" userId="1905ace0d028615c" providerId="LiveId" clId="{3F2B048A-037E-4A90-BE76-30A204F32214}" dt="2022-12-13T09:04:18.451" v="2132" actId="12"/>
          <ac:spMkLst>
            <pc:docMk/>
            <pc:sldMk cId="3636171366" sldId="263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3T09:04:18.236" v="2131" actId="5793"/>
          <ac:spMkLst>
            <pc:docMk/>
            <pc:sldMk cId="3636171366" sldId="263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5:52.221" v="2154" actId="20577"/>
          <ac:spMkLst>
            <pc:docMk/>
            <pc:sldMk cId="3636171366" sldId="263"/>
            <ac:spMk id="6" creationId="{E703D447-CCAD-F658-728E-226EA76EF2AD}"/>
          </ac:spMkLst>
        </pc:spChg>
      </pc:sldChg>
      <pc:sldChg chg="addSp modSp mod">
        <pc:chgData name="ye zehao" userId="1905ace0d028615c" providerId="LiveId" clId="{3F2B048A-037E-4A90-BE76-30A204F32214}" dt="2022-12-13T10:36:41.983" v="2234" actId="20577"/>
        <pc:sldMkLst>
          <pc:docMk/>
          <pc:sldMk cId="2788181292" sldId="264"/>
        </pc:sldMkLst>
        <pc:spChg chg="mod">
          <ac:chgData name="ye zehao" userId="1905ace0d028615c" providerId="LiveId" clId="{3F2B048A-037E-4A90-BE76-30A204F32214}" dt="2022-12-13T10:36:41.983" v="2234" actId="20577"/>
          <ac:spMkLst>
            <pc:docMk/>
            <pc:sldMk cId="2788181292" sldId="264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5:28.793" v="2150" actId="1076"/>
          <ac:spMkLst>
            <pc:docMk/>
            <pc:sldMk cId="2788181292" sldId="264"/>
            <ac:spMk id="7" creationId="{512CD10E-277B-ECE2-0D4D-1D01D433743F}"/>
          </ac:spMkLst>
        </pc:spChg>
      </pc:sldChg>
      <pc:sldChg chg="addSp delSp modSp mod delAnim modAnim">
        <pc:chgData name="ye zehao" userId="1905ace0d028615c" providerId="LiveId" clId="{3F2B048A-037E-4A90-BE76-30A204F32214}" dt="2022-12-13T10:51:43.629" v="2395" actId="478"/>
        <pc:sldMkLst>
          <pc:docMk/>
          <pc:sldMk cId="3437830485" sldId="265"/>
        </pc:sldMkLst>
        <pc:spChg chg="add mod">
          <ac:chgData name="ye zehao" userId="1905ace0d028615c" providerId="LiveId" clId="{3F2B048A-037E-4A90-BE76-30A204F32214}" dt="2022-12-13T09:27:07.354" v="2179" actId="14100"/>
          <ac:spMkLst>
            <pc:docMk/>
            <pc:sldMk cId="3437830485" sldId="265"/>
            <ac:spMk id="6" creationId="{1705EDD4-A246-977E-4222-D0E1136C6655}"/>
          </ac:spMkLst>
        </pc:spChg>
        <pc:picChg chg="add del mod">
          <ac:chgData name="ye zehao" userId="1905ace0d028615c" providerId="LiveId" clId="{3F2B048A-037E-4A90-BE76-30A204F32214}" dt="2022-12-13T10:51:43.629" v="2395" actId="478"/>
          <ac:picMkLst>
            <pc:docMk/>
            <pc:sldMk cId="3437830485" sldId="265"/>
            <ac:picMk id="7" creationId="{6DF5638B-5BD9-2E9D-3F06-7E9A4974B77A}"/>
          </ac:picMkLst>
        </pc:picChg>
      </pc:sldChg>
      <pc:sldChg chg="del">
        <pc:chgData name="ye zehao" userId="1905ace0d028615c" providerId="LiveId" clId="{3F2B048A-037E-4A90-BE76-30A204F32214}" dt="2022-12-12T09:43:10.384" v="653" actId="47"/>
        <pc:sldMkLst>
          <pc:docMk/>
          <pc:sldMk cId="2876145616" sldId="266"/>
        </pc:sldMkLst>
      </pc:sldChg>
      <pc:sldChg chg="del">
        <pc:chgData name="ye zehao" userId="1905ace0d028615c" providerId="LiveId" clId="{3F2B048A-037E-4A90-BE76-30A204F32214}" dt="2022-12-12T09:28:21.838" v="488" actId="47"/>
        <pc:sldMkLst>
          <pc:docMk/>
          <pc:sldMk cId="515235804" sldId="267"/>
        </pc:sldMkLst>
      </pc:sldChg>
      <pc:sldChg chg="del">
        <pc:chgData name="ye zehao" userId="1905ace0d028615c" providerId="LiveId" clId="{3F2B048A-037E-4A90-BE76-30A204F32214}" dt="2022-12-12T09:30:45.535" v="527" actId="47"/>
        <pc:sldMkLst>
          <pc:docMk/>
          <pc:sldMk cId="2462242837" sldId="268"/>
        </pc:sldMkLst>
      </pc:sldChg>
      <pc:sldChg chg="addSp modSp add mod">
        <pc:chgData name="ye zehao" userId="1905ace0d028615c" providerId="LiveId" clId="{3F2B048A-037E-4A90-BE76-30A204F32214}" dt="2022-12-13T09:26:08.459" v="2160" actId="1076"/>
        <pc:sldMkLst>
          <pc:docMk/>
          <pc:sldMk cId="4019756829" sldId="269"/>
        </pc:sldMkLst>
        <pc:spChg chg="mod">
          <ac:chgData name="ye zehao" userId="1905ace0d028615c" providerId="LiveId" clId="{3F2B048A-037E-4A90-BE76-30A204F32214}" dt="2022-12-11T20:01:50.624" v="10" actId="20577"/>
          <ac:spMkLst>
            <pc:docMk/>
            <pc:sldMk cId="4019756829" sldId="269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08:59:37.187" v="302" actId="27636"/>
          <ac:spMkLst>
            <pc:docMk/>
            <pc:sldMk cId="4019756829" sldId="269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08.459" v="2160" actId="1076"/>
          <ac:spMkLst>
            <pc:docMk/>
            <pc:sldMk cId="4019756829" sldId="269"/>
            <ac:spMk id="6" creationId="{11903110-FEA9-EAC6-CA89-2CDC6193F2A0}"/>
          </ac:spMkLst>
        </pc:spChg>
      </pc:sldChg>
      <pc:sldChg chg="addSp modSp add mod">
        <pc:chgData name="ye zehao" userId="1905ace0d028615c" providerId="LiveId" clId="{3F2B048A-037E-4A90-BE76-30A204F32214}" dt="2022-12-13T09:26:17.090" v="2163" actId="20577"/>
        <pc:sldMkLst>
          <pc:docMk/>
          <pc:sldMk cId="1317368850" sldId="270"/>
        </pc:sldMkLst>
        <pc:spChg chg="mod">
          <ac:chgData name="ye zehao" userId="1905ace0d028615c" providerId="LiveId" clId="{3F2B048A-037E-4A90-BE76-30A204F32214}" dt="2022-12-12T08:20:12.739" v="54" actId="20577"/>
          <ac:spMkLst>
            <pc:docMk/>
            <pc:sldMk cId="1317368850" sldId="270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08:45:50.454" v="226" actId="20577"/>
          <ac:spMkLst>
            <pc:docMk/>
            <pc:sldMk cId="1317368850" sldId="270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17.090" v="2163" actId="20577"/>
          <ac:spMkLst>
            <pc:docMk/>
            <pc:sldMk cId="1317368850" sldId="270"/>
            <ac:spMk id="6" creationId="{7E474CDD-1660-A398-63B8-9E65F991FD7D}"/>
          </ac:spMkLst>
        </pc:spChg>
        <pc:picChg chg="add mod modCrop">
          <ac:chgData name="ye zehao" userId="1905ace0d028615c" providerId="LiveId" clId="{3F2B048A-037E-4A90-BE76-30A204F32214}" dt="2022-12-12T08:42:35.301" v="142" actId="1076"/>
          <ac:picMkLst>
            <pc:docMk/>
            <pc:sldMk cId="1317368850" sldId="270"/>
            <ac:picMk id="7" creationId="{7F7CBA43-1A4F-4360-8D4C-C8CF8854F371}"/>
          </ac:picMkLst>
        </pc:picChg>
      </pc:sldChg>
      <pc:sldChg chg="modSp add del mod">
        <pc:chgData name="ye zehao" userId="1905ace0d028615c" providerId="LiveId" clId="{3F2B048A-037E-4A90-BE76-30A204F32214}" dt="2022-12-12T16:48:51.696" v="1643" actId="2696"/>
        <pc:sldMkLst>
          <pc:docMk/>
          <pc:sldMk cId="134423003" sldId="271"/>
        </pc:sldMkLst>
        <pc:spChg chg="mod">
          <ac:chgData name="ye zehao" userId="1905ace0d028615c" providerId="LiveId" clId="{3F2B048A-037E-4A90-BE76-30A204F32214}" dt="2022-12-12T09:00:40.977" v="325" actId="20577"/>
          <ac:spMkLst>
            <pc:docMk/>
            <pc:sldMk cId="134423003" sldId="271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09:28:17.333" v="487" actId="20577"/>
          <ac:spMkLst>
            <pc:docMk/>
            <pc:sldMk cId="134423003" sldId="271"/>
            <ac:spMk id="3" creationId="{303C7CD2-64A6-91F4-E855-B13983DAA3F7}"/>
          </ac:spMkLst>
        </pc:spChg>
      </pc:sldChg>
      <pc:sldChg chg="modSp add mod">
        <pc:chgData name="ye zehao" userId="1905ace0d028615c" providerId="LiveId" clId="{3F2B048A-037E-4A90-BE76-30A204F32214}" dt="2022-12-13T05:04:08.130" v="2069" actId="14100"/>
        <pc:sldMkLst>
          <pc:docMk/>
          <pc:sldMk cId="750676388" sldId="271"/>
        </pc:sldMkLst>
        <pc:spChg chg="mod">
          <ac:chgData name="ye zehao" userId="1905ace0d028615c" providerId="LiveId" clId="{3F2B048A-037E-4A90-BE76-30A204F32214}" dt="2022-12-12T16:57:10.985" v="1739" actId="20577"/>
          <ac:spMkLst>
            <pc:docMk/>
            <pc:sldMk cId="750676388" sldId="271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3T05:04:08.130" v="2069" actId="14100"/>
          <ac:spMkLst>
            <pc:docMk/>
            <pc:sldMk cId="750676388" sldId="271"/>
            <ac:spMk id="3" creationId="{303C7CD2-64A6-91F4-E855-B13983DAA3F7}"/>
          </ac:spMkLst>
        </pc:spChg>
      </pc:sldChg>
      <pc:sldChg chg="addSp delSp modSp add mod">
        <pc:chgData name="ye zehao" userId="1905ace0d028615c" providerId="LiveId" clId="{3F2B048A-037E-4A90-BE76-30A204F32214}" dt="2022-12-13T09:26:47.860" v="2172" actId="20577"/>
        <pc:sldMkLst>
          <pc:docMk/>
          <pc:sldMk cId="3321664794" sldId="272"/>
        </pc:sldMkLst>
        <pc:spChg chg="mod">
          <ac:chgData name="ye zehao" userId="1905ace0d028615c" providerId="LiveId" clId="{3F2B048A-037E-4A90-BE76-30A204F32214}" dt="2022-12-12T09:30:30.885" v="525" actId="1076"/>
          <ac:spMkLst>
            <pc:docMk/>
            <pc:sldMk cId="3321664794" sldId="272"/>
            <ac:spMk id="2" creationId="{0ABCDB25-326D-4B74-48C7-AB72A920A8CC}"/>
          </ac:spMkLst>
        </pc:spChg>
        <pc:spChg chg="del mod">
          <ac:chgData name="ye zehao" userId="1905ace0d028615c" providerId="LiveId" clId="{3F2B048A-037E-4A90-BE76-30A204F32214}" dt="2022-12-12T09:29:02.787" v="503" actId="478"/>
          <ac:spMkLst>
            <pc:docMk/>
            <pc:sldMk cId="3321664794" sldId="272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47.860" v="2172" actId="20577"/>
          <ac:spMkLst>
            <pc:docMk/>
            <pc:sldMk cId="3321664794" sldId="272"/>
            <ac:spMk id="3" creationId="{7B624340-BDF6-A683-0A23-97CCC4BDCBA3}"/>
          </ac:spMkLst>
        </pc:spChg>
        <pc:spChg chg="del mod">
          <ac:chgData name="ye zehao" userId="1905ace0d028615c" providerId="LiveId" clId="{3F2B048A-037E-4A90-BE76-30A204F32214}" dt="2022-12-12T09:30:22.712" v="522" actId="478"/>
          <ac:spMkLst>
            <pc:docMk/>
            <pc:sldMk cId="3321664794" sldId="272"/>
            <ac:spMk id="4" creationId="{FA06EF4E-8F41-A2EB-22CE-5BA672347D08}"/>
          </ac:spMkLst>
        </pc:spChg>
        <pc:spChg chg="del mod">
          <ac:chgData name="ye zehao" userId="1905ace0d028615c" providerId="LiveId" clId="{3F2B048A-037E-4A90-BE76-30A204F32214}" dt="2022-12-12T09:30:23.773" v="523" actId="478"/>
          <ac:spMkLst>
            <pc:docMk/>
            <pc:sldMk cId="3321664794" sldId="272"/>
            <ac:spMk id="5" creationId="{B82C7024-1544-EE54-3B50-560BE2C35BDD}"/>
          </ac:spMkLst>
        </pc:spChg>
        <pc:spChg chg="add del mod">
          <ac:chgData name="ye zehao" userId="1905ace0d028615c" providerId="LiveId" clId="{3F2B048A-037E-4A90-BE76-30A204F32214}" dt="2022-12-12T09:29:11.138" v="506" actId="478"/>
          <ac:spMkLst>
            <pc:docMk/>
            <pc:sldMk cId="3321664794" sldId="272"/>
            <ac:spMk id="7" creationId="{01CDBE08-33FD-5F99-A1FB-8656B1ECB1BD}"/>
          </ac:spMkLst>
        </pc:spChg>
        <pc:picChg chg="add mod modCrop">
          <ac:chgData name="ye zehao" userId="1905ace0d028615c" providerId="LiveId" clId="{3F2B048A-037E-4A90-BE76-30A204F32214}" dt="2022-12-12T09:30:40.248" v="526" actId="1076"/>
          <ac:picMkLst>
            <pc:docMk/>
            <pc:sldMk cId="3321664794" sldId="272"/>
            <ac:picMk id="8" creationId="{2B688563-9A72-2384-9DD1-8112002D90E8}"/>
          </ac:picMkLst>
        </pc:picChg>
        <pc:picChg chg="add del mod modCrop">
          <ac:chgData name="ye zehao" userId="1905ace0d028615c" providerId="LiveId" clId="{3F2B048A-037E-4A90-BE76-30A204F32214}" dt="2022-12-12T09:39:34.800" v="537" actId="478"/>
          <ac:picMkLst>
            <pc:docMk/>
            <pc:sldMk cId="3321664794" sldId="272"/>
            <ac:picMk id="9" creationId="{099142A6-641A-071A-CB1F-4FD437514399}"/>
          </ac:picMkLst>
        </pc:picChg>
      </pc:sldChg>
      <pc:sldChg chg="addSp modSp add mod">
        <pc:chgData name="ye zehao" userId="1905ace0d028615c" providerId="LiveId" clId="{3F2B048A-037E-4A90-BE76-30A204F32214}" dt="2022-12-13T09:27:21.120" v="2185" actId="20577"/>
        <pc:sldMkLst>
          <pc:docMk/>
          <pc:sldMk cId="3631794458" sldId="273"/>
        </pc:sldMkLst>
        <pc:spChg chg="mod">
          <ac:chgData name="ye zehao" userId="1905ace0d028615c" providerId="LiveId" clId="{3F2B048A-037E-4A90-BE76-30A204F32214}" dt="2022-12-12T09:41:23.104" v="547" actId="20577"/>
          <ac:spMkLst>
            <pc:docMk/>
            <pc:sldMk cId="3631794458" sldId="273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09:43:03.107" v="652" actId="15"/>
          <ac:spMkLst>
            <pc:docMk/>
            <pc:sldMk cId="3631794458" sldId="273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7:21.120" v="2185" actId="20577"/>
          <ac:spMkLst>
            <pc:docMk/>
            <pc:sldMk cId="3631794458" sldId="273"/>
            <ac:spMk id="6" creationId="{26303DDE-D7D9-E6CD-C74A-9578B9A6BEDA}"/>
          </ac:spMkLst>
        </pc:spChg>
      </pc:sldChg>
      <pc:sldChg chg="addSp delSp modSp add mod">
        <pc:chgData name="ye zehao" userId="1905ace0d028615c" providerId="LiveId" clId="{3F2B048A-037E-4A90-BE76-30A204F32214}" dt="2022-12-13T09:27:58.066" v="2195" actId="14100"/>
        <pc:sldMkLst>
          <pc:docMk/>
          <pc:sldMk cId="3200390067" sldId="274"/>
        </pc:sldMkLst>
        <pc:spChg chg="mod">
          <ac:chgData name="ye zehao" userId="1905ace0d028615c" providerId="LiveId" clId="{3F2B048A-037E-4A90-BE76-30A204F32214}" dt="2022-12-12T09:43:44.577" v="670" actId="20577"/>
          <ac:spMkLst>
            <pc:docMk/>
            <pc:sldMk cId="3200390067" sldId="274"/>
            <ac:spMk id="2" creationId="{0ABCDB25-326D-4B74-48C7-AB72A920A8CC}"/>
          </ac:spMkLst>
        </pc:spChg>
        <pc:spChg chg="del mod">
          <ac:chgData name="ye zehao" userId="1905ace0d028615c" providerId="LiveId" clId="{3F2B048A-037E-4A90-BE76-30A204F32214}" dt="2022-12-12T10:00:57.073" v="995" actId="478"/>
          <ac:spMkLst>
            <pc:docMk/>
            <pc:sldMk cId="3200390067" sldId="274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7:58.066" v="2195" actId="14100"/>
          <ac:spMkLst>
            <pc:docMk/>
            <pc:sldMk cId="3200390067" sldId="274"/>
            <ac:spMk id="3" creationId="{F1E7C55E-4A24-5DAF-2194-10180A682198}"/>
          </ac:spMkLst>
        </pc:spChg>
        <pc:spChg chg="add del mod">
          <ac:chgData name="ye zehao" userId="1905ace0d028615c" providerId="LiveId" clId="{3F2B048A-037E-4A90-BE76-30A204F32214}" dt="2022-12-12T10:01:03.626" v="997" actId="478"/>
          <ac:spMkLst>
            <pc:docMk/>
            <pc:sldMk cId="3200390067" sldId="274"/>
            <ac:spMk id="10" creationId="{A3E8444B-6D4C-2CED-9F72-B411ACD63BC4}"/>
          </ac:spMkLst>
        </pc:spChg>
        <pc:spChg chg="add mod">
          <ac:chgData name="ye zehao" userId="1905ace0d028615c" providerId="LiveId" clId="{3F2B048A-037E-4A90-BE76-30A204F32214}" dt="2022-12-12T15:57:49.316" v="1540"/>
          <ac:spMkLst>
            <pc:docMk/>
            <pc:sldMk cId="3200390067" sldId="274"/>
            <ac:spMk id="11" creationId="{5CE9C9DF-F8BB-175E-7D6A-3B44D0DB13B9}"/>
          </ac:spMkLst>
        </pc:spChg>
        <pc:picChg chg="add del mod">
          <ac:chgData name="ye zehao" userId="1905ace0d028615c" providerId="LiveId" clId="{3F2B048A-037E-4A90-BE76-30A204F32214}" dt="2022-12-12T09:46:16.643" v="750" actId="21"/>
          <ac:picMkLst>
            <pc:docMk/>
            <pc:sldMk cId="3200390067" sldId="274"/>
            <ac:picMk id="7" creationId="{5FC5A510-C97E-2CD5-6EB0-F0873B701B80}"/>
          </ac:picMkLst>
        </pc:picChg>
        <pc:picChg chg="add mod modCrop">
          <ac:chgData name="ye zehao" userId="1905ace0d028615c" providerId="LiveId" clId="{3F2B048A-037E-4A90-BE76-30A204F32214}" dt="2022-12-12T09:46:57.054" v="758" actId="1076"/>
          <ac:picMkLst>
            <pc:docMk/>
            <pc:sldMk cId="3200390067" sldId="274"/>
            <ac:picMk id="8" creationId="{7EA14804-1725-982F-CF38-CC5EAAB868DF}"/>
          </ac:picMkLst>
        </pc:picChg>
      </pc:sldChg>
      <pc:sldChg chg="addSp delSp modSp add mod">
        <pc:chgData name="ye zehao" userId="1905ace0d028615c" providerId="LiveId" clId="{3F2B048A-037E-4A90-BE76-30A204F32214}" dt="2022-12-13T09:28:03.917" v="2198" actId="20577"/>
        <pc:sldMkLst>
          <pc:docMk/>
          <pc:sldMk cId="877464387" sldId="275"/>
        </pc:sldMkLst>
        <pc:spChg chg="mod">
          <ac:chgData name="ye zehao" userId="1905ace0d028615c" providerId="LiveId" clId="{3F2B048A-037E-4A90-BE76-30A204F32214}" dt="2022-12-12T09:53:09.617" v="925" actId="20577"/>
          <ac:spMkLst>
            <pc:docMk/>
            <pc:sldMk cId="877464387" sldId="275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17:41:36.592" v="2059" actId="20577"/>
          <ac:spMkLst>
            <pc:docMk/>
            <pc:sldMk cId="877464387" sldId="275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8:03.917" v="2198" actId="20577"/>
          <ac:spMkLst>
            <pc:docMk/>
            <pc:sldMk cId="877464387" sldId="275"/>
            <ac:spMk id="6" creationId="{182329BC-3095-AC40-0B3D-D0F715C505BA}"/>
          </ac:spMkLst>
        </pc:spChg>
        <pc:spChg chg="add del mod">
          <ac:chgData name="ye zehao" userId="1905ace0d028615c" providerId="LiveId" clId="{3F2B048A-037E-4A90-BE76-30A204F32214}" dt="2022-12-12T11:40:23.428" v="1529" actId="478"/>
          <ac:spMkLst>
            <pc:docMk/>
            <pc:sldMk cId="877464387" sldId="275"/>
            <ac:spMk id="16" creationId="{85D3A794-BC7D-AB97-1FD5-0A660166F824}"/>
          </ac:spMkLst>
        </pc:spChg>
        <pc:picChg chg="add del mod modCrop">
          <ac:chgData name="ye zehao" userId="1905ace0d028615c" providerId="LiveId" clId="{3F2B048A-037E-4A90-BE76-30A204F32214}" dt="2022-12-12T10:58:17.116" v="1066" actId="478"/>
          <ac:picMkLst>
            <pc:docMk/>
            <pc:sldMk cId="877464387" sldId="275"/>
            <ac:picMk id="7" creationId="{2936784A-99C6-A5FE-9CA8-3EC89755ADDC}"/>
          </ac:picMkLst>
        </pc:picChg>
        <pc:picChg chg="add del mod modCrop">
          <ac:chgData name="ye zehao" userId="1905ace0d028615c" providerId="LiveId" clId="{3F2B048A-037E-4A90-BE76-30A204F32214}" dt="2022-12-12T10:58:17.747" v="1067" actId="478"/>
          <ac:picMkLst>
            <pc:docMk/>
            <pc:sldMk cId="877464387" sldId="275"/>
            <ac:picMk id="9" creationId="{1F0F4D8E-3726-97B0-B2D8-75219C95B051}"/>
          </ac:picMkLst>
        </pc:picChg>
        <pc:picChg chg="add del mod modCrop">
          <ac:chgData name="ye zehao" userId="1905ace0d028615c" providerId="LiveId" clId="{3F2B048A-037E-4A90-BE76-30A204F32214}" dt="2022-12-12T11:39:53.560" v="1516" actId="478"/>
          <ac:picMkLst>
            <pc:docMk/>
            <pc:sldMk cId="877464387" sldId="275"/>
            <ac:picMk id="11" creationId="{2916EA29-5267-7C0B-C13B-D6245EC24F16}"/>
          </ac:picMkLst>
        </pc:picChg>
        <pc:picChg chg="add del mod modCrop">
          <ac:chgData name="ye zehao" userId="1905ace0d028615c" providerId="LiveId" clId="{3F2B048A-037E-4A90-BE76-30A204F32214}" dt="2022-12-12T11:39:54.198" v="1517" actId="478"/>
          <ac:picMkLst>
            <pc:docMk/>
            <pc:sldMk cId="877464387" sldId="275"/>
            <ac:picMk id="13" creationId="{D0384EB6-7D24-54DD-D501-A651DE07B081}"/>
          </ac:picMkLst>
        </pc:picChg>
        <pc:picChg chg="add del mod modCrop">
          <ac:chgData name="ye zehao" userId="1905ace0d028615c" providerId="LiveId" clId="{3F2B048A-037E-4A90-BE76-30A204F32214}" dt="2022-12-12T11:39:54.710" v="1518" actId="478"/>
          <ac:picMkLst>
            <pc:docMk/>
            <pc:sldMk cId="877464387" sldId="275"/>
            <ac:picMk id="14" creationId="{45913AD2-67FC-1BB9-5EFD-15B0C9BDD607}"/>
          </ac:picMkLst>
        </pc:picChg>
        <pc:picChg chg="add del mod">
          <ac:chgData name="ye zehao" userId="1905ace0d028615c" providerId="LiveId" clId="{3F2B048A-037E-4A90-BE76-30A204F32214}" dt="2022-12-12T11:00:40.014" v="1106"/>
          <ac:picMkLst>
            <pc:docMk/>
            <pc:sldMk cId="877464387" sldId="275"/>
            <ac:picMk id="15" creationId="{30246BD4-805B-E343-D718-4EB933083FCA}"/>
          </ac:picMkLst>
        </pc:picChg>
      </pc:sldChg>
      <pc:sldChg chg="addSp modSp add mod">
        <pc:chgData name="ye zehao" userId="1905ace0d028615c" providerId="LiveId" clId="{3F2B048A-037E-4A90-BE76-30A204F32214}" dt="2022-12-13T10:38:13.858" v="2386" actId="14100"/>
        <pc:sldMkLst>
          <pc:docMk/>
          <pc:sldMk cId="3690252051" sldId="276"/>
        </pc:sldMkLst>
        <pc:spChg chg="mod">
          <ac:chgData name="ye zehao" userId="1905ace0d028615c" providerId="LiveId" clId="{3F2B048A-037E-4A90-BE76-30A204F32214}" dt="2022-12-13T10:36:48.322" v="2245" actId="20577"/>
          <ac:spMkLst>
            <pc:docMk/>
            <pc:sldMk cId="3690252051" sldId="276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3T10:38:13.858" v="2386" actId="14100"/>
          <ac:spMkLst>
            <pc:docMk/>
            <pc:sldMk cId="3690252051" sldId="276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57.013" v="2176" actId="20577"/>
          <ac:spMkLst>
            <pc:docMk/>
            <pc:sldMk cId="3690252051" sldId="276"/>
            <ac:spMk id="6" creationId="{0E93128A-086D-F9A0-8339-AA62E4D8AF1E}"/>
          </ac:spMkLst>
        </pc:spChg>
      </pc:sldChg>
      <pc:sldChg chg="addSp delSp modSp add del mod">
        <pc:chgData name="ye zehao" userId="1905ace0d028615c" providerId="LiveId" clId="{3F2B048A-037E-4A90-BE76-30A204F32214}" dt="2022-12-12T11:40:56.945" v="1539" actId="47"/>
        <pc:sldMkLst>
          <pc:docMk/>
          <pc:sldMk cId="988118272" sldId="277"/>
        </pc:sldMkLst>
        <pc:spChg chg="mod">
          <ac:chgData name="ye zehao" userId="1905ace0d028615c" providerId="LiveId" clId="{3F2B048A-037E-4A90-BE76-30A204F32214}" dt="2022-12-12T11:01:40.132" v="1144" actId="20577"/>
          <ac:spMkLst>
            <pc:docMk/>
            <pc:sldMk cId="988118272" sldId="277"/>
            <ac:spMk id="3" creationId="{303C7CD2-64A6-91F4-E855-B13983DAA3F7}"/>
          </ac:spMkLst>
        </pc:spChg>
        <pc:picChg chg="add del mod modCrop">
          <ac:chgData name="ye zehao" userId="1905ace0d028615c" providerId="LiveId" clId="{3F2B048A-037E-4A90-BE76-30A204F32214}" dt="2022-12-12T11:39:48.420" v="1515" actId="478"/>
          <ac:picMkLst>
            <pc:docMk/>
            <pc:sldMk cId="988118272" sldId="277"/>
            <ac:picMk id="7" creationId="{C336E516-411B-DD2F-F2D7-E12B8ADBF884}"/>
          </ac:picMkLst>
        </pc:picChg>
        <pc:picChg chg="del">
          <ac:chgData name="ye zehao" userId="1905ace0d028615c" providerId="LiveId" clId="{3F2B048A-037E-4A90-BE76-30A204F32214}" dt="2022-12-12T11:02:23.069" v="1145" actId="478"/>
          <ac:picMkLst>
            <pc:docMk/>
            <pc:sldMk cId="988118272" sldId="277"/>
            <ac:picMk id="11" creationId="{2916EA29-5267-7C0B-C13B-D6245EC24F16}"/>
          </ac:picMkLst>
        </pc:picChg>
        <pc:picChg chg="del">
          <ac:chgData name="ye zehao" userId="1905ace0d028615c" providerId="LiveId" clId="{3F2B048A-037E-4A90-BE76-30A204F32214}" dt="2022-12-12T11:03:16.387" v="1155" actId="478"/>
          <ac:picMkLst>
            <pc:docMk/>
            <pc:sldMk cId="988118272" sldId="277"/>
            <ac:picMk id="13" creationId="{D0384EB6-7D24-54DD-D501-A651DE07B081}"/>
          </ac:picMkLst>
        </pc:picChg>
        <pc:picChg chg="del">
          <ac:chgData name="ye zehao" userId="1905ace0d028615c" providerId="LiveId" clId="{3F2B048A-037E-4A90-BE76-30A204F32214}" dt="2022-12-12T11:03:15.662" v="1154" actId="478"/>
          <ac:picMkLst>
            <pc:docMk/>
            <pc:sldMk cId="988118272" sldId="277"/>
            <ac:picMk id="14" creationId="{45913AD2-67FC-1BB9-5EFD-15B0C9BDD607}"/>
          </ac:picMkLst>
        </pc:picChg>
      </pc:sldChg>
      <pc:sldChg chg="addSp delSp modSp add del mod delAnim modAnim">
        <pc:chgData name="ye zehao" userId="1905ace0d028615c" providerId="LiveId" clId="{3F2B048A-037E-4A90-BE76-30A204F32214}" dt="2022-12-12T10:42:33.478" v="1062" actId="47"/>
        <pc:sldMkLst>
          <pc:docMk/>
          <pc:sldMk cId="3008661371" sldId="277"/>
        </pc:sldMkLst>
        <pc:spChg chg="del mod">
          <ac:chgData name="ye zehao" userId="1905ace0d028615c" providerId="LiveId" clId="{3F2B048A-037E-4A90-BE76-30A204F32214}" dt="2022-12-12T10:02:43.100" v="1053" actId="478"/>
          <ac:spMkLst>
            <pc:docMk/>
            <pc:sldMk cId="3008661371" sldId="277"/>
            <ac:spMk id="3" creationId="{303C7CD2-64A6-91F4-E855-B13983DAA3F7}"/>
          </ac:spMkLst>
        </pc:spChg>
        <pc:spChg chg="add del mod">
          <ac:chgData name="ye zehao" userId="1905ace0d028615c" providerId="LiveId" clId="{3F2B048A-037E-4A90-BE76-30A204F32214}" dt="2022-12-12T10:02:45.526" v="1054" actId="478"/>
          <ac:spMkLst>
            <pc:docMk/>
            <pc:sldMk cId="3008661371" sldId="277"/>
            <ac:spMk id="7" creationId="{AD2BE5CB-D83F-96BE-BF31-F53A44E5B9F4}"/>
          </ac:spMkLst>
        </pc:spChg>
        <pc:picChg chg="del">
          <ac:chgData name="ye zehao" userId="1905ace0d028615c" providerId="LiveId" clId="{3F2B048A-037E-4A90-BE76-30A204F32214}" dt="2022-12-12T10:02:47.165" v="1055" actId="478"/>
          <ac:picMkLst>
            <pc:docMk/>
            <pc:sldMk cId="3008661371" sldId="277"/>
            <ac:picMk id="8" creationId="{7EA14804-1725-982F-CF38-CC5EAAB868DF}"/>
          </ac:picMkLst>
        </pc:picChg>
        <pc:picChg chg="add del mod">
          <ac:chgData name="ye zehao" userId="1905ace0d028615c" providerId="LiveId" clId="{3F2B048A-037E-4A90-BE76-30A204F32214}" dt="2022-12-12T10:03:13.917" v="1061" actId="478"/>
          <ac:picMkLst>
            <pc:docMk/>
            <pc:sldMk cId="3008661371" sldId="277"/>
            <ac:picMk id="9" creationId="{626588E9-5AF5-9431-CD77-C07CB930E995}"/>
          </ac:picMkLst>
        </pc:picChg>
      </pc:sldChg>
      <pc:sldChg chg="addSp delSp modSp add mod">
        <pc:chgData name="ye zehao" userId="1905ace0d028615c" providerId="LiveId" clId="{3F2B048A-037E-4A90-BE76-30A204F32214}" dt="2022-12-13T09:28:28.757" v="2204"/>
        <pc:sldMkLst>
          <pc:docMk/>
          <pc:sldMk cId="702815529" sldId="278"/>
        </pc:sldMkLst>
        <pc:spChg chg="mod">
          <ac:chgData name="ye zehao" userId="1905ace0d028615c" providerId="LiveId" clId="{3F2B048A-037E-4A90-BE76-30A204F32214}" dt="2022-12-12T11:04:47.991" v="1187" actId="20577"/>
          <ac:spMkLst>
            <pc:docMk/>
            <pc:sldMk cId="702815529" sldId="278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11:06:32.167" v="1304" actId="14100"/>
          <ac:spMkLst>
            <pc:docMk/>
            <pc:sldMk cId="702815529" sldId="278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8:28.757" v="2204"/>
          <ac:spMkLst>
            <pc:docMk/>
            <pc:sldMk cId="702815529" sldId="278"/>
            <ac:spMk id="6" creationId="{31C2F6F4-C62E-6E44-0EBB-6CF09E508EC5}"/>
          </ac:spMkLst>
        </pc:spChg>
        <pc:spChg chg="del">
          <ac:chgData name="ye zehao" userId="1905ace0d028615c" providerId="LiveId" clId="{3F2B048A-037E-4A90-BE76-30A204F32214}" dt="2022-12-12T11:06:36.043" v="1305" actId="478"/>
          <ac:spMkLst>
            <pc:docMk/>
            <pc:sldMk cId="702815529" sldId="278"/>
            <ac:spMk id="16" creationId="{85D3A794-BC7D-AB97-1FD5-0A660166F824}"/>
          </ac:spMkLst>
        </pc:spChg>
        <pc:picChg chg="del">
          <ac:chgData name="ye zehao" userId="1905ace0d028615c" providerId="LiveId" clId="{3F2B048A-037E-4A90-BE76-30A204F32214}" dt="2022-12-12T11:04:50.990" v="1188" actId="478"/>
          <ac:picMkLst>
            <pc:docMk/>
            <pc:sldMk cId="702815529" sldId="278"/>
            <ac:picMk id="7" creationId="{C336E516-411B-DD2F-F2D7-E12B8ADBF884}"/>
          </ac:picMkLst>
        </pc:picChg>
      </pc:sldChg>
      <pc:sldChg chg="addSp delSp modSp add mod">
        <pc:chgData name="ye zehao" userId="1905ace0d028615c" providerId="LiveId" clId="{3F2B048A-037E-4A90-BE76-30A204F32214}" dt="2022-12-13T09:28:37.485" v="2207" actId="14100"/>
        <pc:sldMkLst>
          <pc:docMk/>
          <pc:sldMk cId="15287027" sldId="279"/>
        </pc:sldMkLst>
        <pc:spChg chg="mod">
          <ac:chgData name="ye zehao" userId="1905ace0d028615c" providerId="LiveId" clId="{3F2B048A-037E-4A90-BE76-30A204F32214}" dt="2022-12-12T11:06:47.966" v="1313" actId="20577"/>
          <ac:spMkLst>
            <pc:docMk/>
            <pc:sldMk cId="15287027" sldId="279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3T09:04:19.501" v="2134" actId="14100"/>
          <ac:spMkLst>
            <pc:docMk/>
            <pc:sldMk cId="15287027" sldId="279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8:37.485" v="2207" actId="14100"/>
          <ac:spMkLst>
            <pc:docMk/>
            <pc:sldMk cId="15287027" sldId="279"/>
            <ac:spMk id="6" creationId="{B08C997F-1EEE-D958-D231-4C82A2223313}"/>
          </ac:spMkLst>
        </pc:spChg>
        <pc:spChg chg="add del">
          <ac:chgData name="ye zehao" userId="1905ace0d028615c" providerId="LiveId" clId="{3F2B048A-037E-4A90-BE76-30A204F32214}" dt="2022-12-12T11:15:44.371" v="1341" actId="22"/>
          <ac:spMkLst>
            <pc:docMk/>
            <pc:sldMk cId="15287027" sldId="279"/>
            <ac:spMk id="7" creationId="{2615AC51-EF7F-A169-6261-21999C3208AD}"/>
          </ac:spMkLst>
        </pc:spChg>
      </pc:sldChg>
      <pc:sldChg chg="addSp modSp add mod">
        <pc:chgData name="ye zehao" userId="1905ace0d028615c" providerId="LiveId" clId="{3F2B048A-037E-4A90-BE76-30A204F32214}" dt="2022-12-13T10:32:09.626" v="2223" actId="20577"/>
        <pc:sldMkLst>
          <pc:docMk/>
          <pc:sldMk cId="953404111" sldId="280"/>
        </pc:sldMkLst>
        <pc:spChg chg="mod">
          <ac:chgData name="ye zehao" userId="1905ace0d028615c" providerId="LiveId" clId="{3F2B048A-037E-4A90-BE76-30A204F32214}" dt="2022-12-13T10:32:09.626" v="2223" actId="20577"/>
          <ac:spMkLst>
            <pc:docMk/>
            <pc:sldMk cId="953404111" sldId="280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8:18.194" v="2203" actId="14100"/>
          <ac:spMkLst>
            <pc:docMk/>
            <pc:sldMk cId="953404111" sldId="280"/>
            <ac:spMk id="7" creationId="{F178899A-501E-A98C-4476-A5998785812A}"/>
          </ac:spMkLst>
        </pc:spChg>
        <pc:picChg chg="add mod modCrop">
          <ac:chgData name="ye zehao" userId="1905ace0d028615c" providerId="LiveId" clId="{3F2B048A-037E-4A90-BE76-30A204F32214}" dt="2022-12-12T11:07:43.775" v="1321" actId="1076"/>
          <ac:picMkLst>
            <pc:docMk/>
            <pc:sldMk cId="953404111" sldId="280"/>
            <ac:picMk id="6" creationId="{F1B4596E-6CD3-F3F9-FC84-E49515497E38}"/>
          </ac:picMkLst>
        </pc:picChg>
      </pc:sldChg>
      <pc:sldChg chg="delSp modSp add del mod">
        <pc:chgData name="ye zehao" userId="1905ace0d028615c" providerId="LiveId" clId="{3F2B048A-037E-4A90-BE76-30A204F32214}" dt="2022-12-12T11:19:14.624" v="1385" actId="47"/>
        <pc:sldMkLst>
          <pc:docMk/>
          <pc:sldMk cId="3983762802" sldId="281"/>
        </pc:sldMkLst>
        <pc:spChg chg="mod">
          <ac:chgData name="ye zehao" userId="1905ace0d028615c" providerId="LiveId" clId="{3F2B048A-037E-4A90-BE76-30A204F32214}" dt="2022-12-12T11:15:56.150" v="1347" actId="20577"/>
          <ac:spMkLst>
            <pc:docMk/>
            <pc:sldMk cId="3983762802" sldId="281"/>
            <ac:spMk id="2" creationId="{0ABCDB25-326D-4B74-48C7-AB72A920A8CC}"/>
          </ac:spMkLst>
        </pc:spChg>
        <pc:spChg chg="del mod">
          <ac:chgData name="ye zehao" userId="1905ace0d028615c" providerId="LiveId" clId="{3F2B048A-037E-4A90-BE76-30A204F32214}" dt="2022-12-12T11:18:49.852" v="1383" actId="478"/>
          <ac:spMkLst>
            <pc:docMk/>
            <pc:sldMk cId="3983762802" sldId="281"/>
            <ac:spMk id="3" creationId="{303C7CD2-64A6-91F4-E855-B13983DAA3F7}"/>
          </ac:spMkLst>
        </pc:spChg>
      </pc:sldChg>
      <pc:sldChg chg="add del">
        <pc:chgData name="ye zehao" userId="1905ace0d028615c" providerId="LiveId" clId="{3F2B048A-037E-4A90-BE76-30A204F32214}" dt="2022-12-12T11:17:57.118" v="1350" actId="47"/>
        <pc:sldMkLst>
          <pc:docMk/>
          <pc:sldMk cId="1465531916" sldId="282"/>
        </pc:sldMkLst>
      </pc:sldChg>
      <pc:sldChg chg="modSp add mod">
        <pc:chgData name="ye zehao" userId="1905ace0d028615c" providerId="LiveId" clId="{3F2B048A-037E-4A90-BE76-30A204F32214}" dt="2022-12-12T11:18:40.111" v="1380" actId="1076"/>
        <pc:sldMkLst>
          <pc:docMk/>
          <pc:sldMk cId="2623050566" sldId="283"/>
        </pc:sldMkLst>
        <pc:spChg chg="mod">
          <ac:chgData name="ye zehao" userId="1905ace0d028615c" providerId="LiveId" clId="{3F2B048A-037E-4A90-BE76-30A204F32214}" dt="2022-12-12T11:18:36.423" v="1379" actId="1076"/>
          <ac:spMkLst>
            <pc:docMk/>
            <pc:sldMk cId="2623050566" sldId="283"/>
            <ac:spMk id="4" creationId="{7991FDA1-9345-7E69-93BC-55181C87E892}"/>
          </ac:spMkLst>
        </pc:spChg>
        <pc:spChg chg="mod">
          <ac:chgData name="ye zehao" userId="1905ace0d028615c" providerId="LiveId" clId="{3F2B048A-037E-4A90-BE76-30A204F32214}" dt="2022-12-12T11:18:40.111" v="1380" actId="1076"/>
          <ac:spMkLst>
            <pc:docMk/>
            <pc:sldMk cId="2623050566" sldId="283"/>
            <ac:spMk id="11" creationId="{30E34ECA-CC71-6389-96F9-CB0C192460D6}"/>
          </ac:spMkLst>
        </pc:spChg>
      </pc:sldChg>
      <pc:sldChg chg="modSp add mod">
        <pc:chgData name="ye zehao" userId="1905ace0d028615c" providerId="LiveId" clId="{3F2B048A-037E-4A90-BE76-30A204F32214}" dt="2022-12-12T11:19:21.948" v="1390" actId="20577"/>
        <pc:sldMkLst>
          <pc:docMk/>
          <pc:sldMk cId="612549613" sldId="284"/>
        </pc:sldMkLst>
        <pc:spChg chg="mod">
          <ac:chgData name="ye zehao" userId="1905ace0d028615c" providerId="LiveId" clId="{3F2B048A-037E-4A90-BE76-30A204F32214}" dt="2022-12-12T11:19:21.948" v="1390" actId="20577"/>
          <ac:spMkLst>
            <pc:docMk/>
            <pc:sldMk cId="612549613" sldId="284"/>
            <ac:spMk id="11" creationId="{30E34ECA-CC71-6389-96F9-CB0C192460D6}"/>
          </ac:spMkLst>
        </pc:spChg>
      </pc:sldChg>
      <pc:sldChg chg="addSp modSp add mod ord">
        <pc:chgData name="ye zehao" userId="1905ace0d028615c" providerId="LiveId" clId="{3F2B048A-037E-4A90-BE76-30A204F32214}" dt="2022-12-13T09:26:25.429" v="2167" actId="20577"/>
        <pc:sldMkLst>
          <pc:docMk/>
          <pc:sldMk cId="403408503" sldId="285"/>
        </pc:sldMkLst>
        <pc:spChg chg="mod">
          <ac:chgData name="ye zehao" userId="1905ace0d028615c" providerId="LiveId" clId="{3F2B048A-037E-4A90-BE76-30A204F32214}" dt="2022-12-12T16:45:16.908" v="1569" actId="20577"/>
          <ac:spMkLst>
            <pc:docMk/>
            <pc:sldMk cId="403408503" sldId="285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3T09:23:39.626" v="2145" actId="20577"/>
          <ac:spMkLst>
            <pc:docMk/>
            <pc:sldMk cId="403408503" sldId="285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25.429" v="2167" actId="20577"/>
          <ac:spMkLst>
            <pc:docMk/>
            <pc:sldMk cId="403408503" sldId="285"/>
            <ac:spMk id="6" creationId="{3A39C0FB-262E-530A-3F2B-63BAAC034E91}"/>
          </ac:spMkLst>
        </pc:spChg>
      </pc:sldChg>
      <pc:sldChg chg="addSp modSp add mod">
        <pc:chgData name="ye zehao" userId="1905ace0d028615c" providerId="LiveId" clId="{3F2B048A-037E-4A90-BE76-30A204F32214}" dt="2022-12-13T09:26:33.195" v="2170" actId="20577"/>
        <pc:sldMkLst>
          <pc:docMk/>
          <pc:sldMk cId="3055076122" sldId="286"/>
        </pc:sldMkLst>
        <pc:spChg chg="mod">
          <ac:chgData name="ye zehao" userId="1905ace0d028615c" providerId="LiveId" clId="{3F2B048A-037E-4A90-BE76-30A204F32214}" dt="2022-12-12T16:48:45.728" v="1642" actId="20577"/>
          <ac:spMkLst>
            <pc:docMk/>
            <pc:sldMk cId="3055076122" sldId="286"/>
            <ac:spMk id="2" creationId="{0ABCDB25-326D-4B74-48C7-AB72A920A8CC}"/>
          </ac:spMkLst>
        </pc:spChg>
        <pc:spChg chg="mod">
          <ac:chgData name="ye zehao" userId="1905ace0d028615c" providerId="LiveId" clId="{3F2B048A-037E-4A90-BE76-30A204F32214}" dt="2022-12-12T17:16:35.856" v="1902" actId="20577"/>
          <ac:spMkLst>
            <pc:docMk/>
            <pc:sldMk cId="3055076122" sldId="286"/>
            <ac:spMk id="3" creationId="{303C7CD2-64A6-91F4-E855-B13983DAA3F7}"/>
          </ac:spMkLst>
        </pc:spChg>
        <pc:spChg chg="add mod">
          <ac:chgData name="ye zehao" userId="1905ace0d028615c" providerId="LiveId" clId="{3F2B048A-037E-4A90-BE76-30A204F32214}" dt="2022-12-13T09:26:33.195" v="2170" actId="20577"/>
          <ac:spMkLst>
            <pc:docMk/>
            <pc:sldMk cId="3055076122" sldId="286"/>
            <ac:spMk id="6" creationId="{EB3480FC-0683-E7D8-A768-76AB61BAA7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5F249-1AB7-CE27-F26C-E8BA5111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CFA090-49CD-EE9F-3ADD-3B788F90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7F3DD-053C-E4C1-7FE9-6B873F6B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70253-F6D5-17A6-02DF-F9594849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1BB77-6886-085D-9BAE-8EE82E03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9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7990-A612-E2FE-E7EA-3CF35595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F5EDC-186A-4FA6-2E06-FDDA43C4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1BF39-A565-7A3F-8F25-2B69634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AA23F-8856-DE4A-2A8C-DC0A4B3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2FBE8-123B-4128-4BD4-86F3F1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26D8D-7A3E-89B9-E384-C7BF8E003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E35F3-D16E-9517-DCE9-45E0B433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541A-EF9C-BA8F-8B91-CFAD96B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EDDF9-0366-DA09-14BB-9B89BB8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B6C5F-DF4C-6E9A-FD11-F70B0FFC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F4E74-B0D0-8B6D-A258-5C23EE88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153C-EE9E-D123-3D56-4F14DCCA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CE083-56FA-4A05-4C8A-CE7977D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0B0B7-BA62-2311-C0A8-FB67B361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D7A2C-01E3-E04A-4E84-7908DED2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2146-50A8-9E3C-3819-DC0BEA1E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25B60-A724-A626-81B1-4CEF8832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A69EC-2800-5FD3-F781-66ACB5E4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FB7A-3C46-73B5-0CD6-B84A50B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84AAB-AD2D-5B7F-4B6B-8B80ECA6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2BEE7-EDBA-D7F3-FDEB-9353CA24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13348-0623-6BDF-E33D-F8958DE8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1503D-B166-FE9E-91A5-EB1BE724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B0E17-F6AB-04A1-7667-0605DF9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DFB74-FB4B-80CB-90F7-2F45EA37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64160-5165-2F2E-5B2D-B5BA3CE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688D-326D-543C-11B2-47981518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F886F-A31B-450B-C713-4FA30BE4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70BFA-F790-7A39-16C2-0166326E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F2A2D-2B46-47D0-9CB7-A390828AA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81F80-41E2-E2D4-EAFA-2D4202637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5F3E18-9E8A-3468-A677-91F36526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9B9A0-03EF-6143-9B2A-E3A6AD34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F94CAE-ECB4-5517-8781-0FE401DB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0994D-B357-708F-7A84-AAF541ED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E651F4-111F-DA6A-0B08-A3CB565A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C603A-6442-624C-2EC7-36745BFF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E768C-7248-6999-12F2-7EC2FF3E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3CA89-5BD8-164A-A32F-326794B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4E56E-67EC-4FBB-0290-2B648C85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D8186-FC7B-1AB8-1030-38D8502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58FF-5DF1-8480-BC2E-ECB9E14C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10C0D-6E18-8B91-3159-2B15E4DE4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9C1C0-4EEE-3FB5-B6D5-4C382843C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5B702-EB1A-BABB-E3E1-F34B007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C754D-8B31-A106-F87D-0F10C401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C1590-306E-B511-86C7-A85E6D1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4037-713E-4DF7-DAF3-4C47382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62633-3E8A-BE0E-6F04-AAFD80FD9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3CE76-5500-DFE1-3BC2-9CCCD92B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6BC16-C77E-5E3F-1542-EC4EE94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73C3F-086C-3D84-EE35-F7E41702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11607-9753-4102-41C4-D1237C36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CB21D9-06B0-5F6C-C284-1D039241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895B9-EEC0-3C25-BE53-7E489705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F4C42-0F66-23FE-146F-032A1432D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C085-107F-4585-A7F8-D66D926DD9A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1BD8-0BF7-6410-D15F-99648F50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5E6DC-571B-6FF7-FFA0-661C4F18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D2EB-65D7-4851-958E-EBD2B222B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sg411n7ry/?vd_source=15266bb0ec70fe3f7a5dc5f8ceae4cc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XG411N7Km/?vd_source=15266bb0ec70fe3f7a5dc5f8ceae4cc1" TargetMode="External"/><Relationship Id="rId2" Type="http://schemas.openxmlformats.org/officeDocument/2006/relationships/hyperlink" Target="https://www.bilibili.com/video/BV19K41167go/?vd_source=15266bb0ec70fe3f7a5dc5f8ceae4cc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9780470686652.eae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4D200A-3458-9518-292E-02A9F7BC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7683"/>
          <a:stretch/>
        </p:blipFill>
        <p:spPr>
          <a:xfrm>
            <a:off x="0" y="0"/>
            <a:ext cx="12189526" cy="61025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0005C9-D10F-D278-DD33-9A2CDDB72236}"/>
              </a:ext>
            </a:extLst>
          </p:cNvPr>
          <p:cNvSpPr/>
          <p:nvPr/>
        </p:nvSpPr>
        <p:spPr>
          <a:xfrm>
            <a:off x="0" y="5570013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91FDA1-9345-7E69-93BC-55181C87E892}"/>
              </a:ext>
            </a:extLst>
          </p:cNvPr>
          <p:cNvSpPr/>
          <p:nvPr/>
        </p:nvSpPr>
        <p:spPr>
          <a:xfrm>
            <a:off x="0" y="2301240"/>
            <a:ext cx="12192000" cy="2575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7CFDB-549A-06FA-96C1-CAA3A0510134}"/>
              </a:ext>
            </a:extLst>
          </p:cNvPr>
          <p:cNvSpPr/>
          <p:nvPr/>
        </p:nvSpPr>
        <p:spPr>
          <a:xfrm>
            <a:off x="0" y="4889160"/>
            <a:ext cx="12192000" cy="591281"/>
          </a:xfrm>
          <a:prstGeom prst="rect">
            <a:avLst/>
          </a:prstGeom>
          <a:solidFill>
            <a:srgbClr val="FFEF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84765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FC09D4-6CBC-A194-4D47-551390F702B9}"/>
              </a:ext>
            </a:extLst>
          </p:cNvPr>
          <p:cNvSpPr/>
          <p:nvPr/>
        </p:nvSpPr>
        <p:spPr>
          <a:xfrm>
            <a:off x="0" y="2199279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B358C7-DBAC-DEA9-9416-3925914657C3}"/>
              </a:ext>
            </a:extLst>
          </p:cNvPr>
          <p:cNvSpPr/>
          <p:nvPr/>
        </p:nvSpPr>
        <p:spPr>
          <a:xfrm>
            <a:off x="191924" y="2099369"/>
            <a:ext cx="3600000" cy="3600000"/>
          </a:xfrm>
          <a:prstGeom prst="ellipse">
            <a:avLst/>
          </a:prstGeom>
          <a:solidFill>
            <a:srgbClr val="EAEAEE"/>
          </a:solidFill>
          <a:ln>
            <a:solidFill>
              <a:srgbClr val="EAEA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34ECA-CC71-6389-96F9-CB0C192460D6}"/>
              </a:ext>
            </a:extLst>
          </p:cNvPr>
          <p:cNvSpPr txBox="1"/>
          <p:nvPr/>
        </p:nvSpPr>
        <p:spPr>
          <a:xfrm>
            <a:off x="3983848" y="2266985"/>
            <a:ext cx="72999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 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Large Area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CB2D46-A373-B89E-5301-3EC244B5214F}"/>
              </a:ext>
            </a:extLst>
          </p:cNvPr>
          <p:cNvSpPr txBox="1"/>
          <p:nvPr/>
        </p:nvSpPr>
        <p:spPr>
          <a:xfrm>
            <a:off x="4606500" y="5000134"/>
            <a:ext cx="745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47655"/>
                </a:solidFill>
              </a:rPr>
              <a:t>Supervisor: Ralph, Jason  Presenter: Ye, Zehao  Date: 13th December 2022</a:t>
            </a:r>
            <a:endParaRPr lang="zh-CN" altLang="en-US" dirty="0">
              <a:solidFill>
                <a:srgbClr val="847655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48EE9C-65D3-7223-193B-D9BC3971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4"/>
          <a:stretch/>
        </p:blipFill>
        <p:spPr>
          <a:xfrm>
            <a:off x="1034465" y="2644140"/>
            <a:ext cx="1914918" cy="28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405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system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Application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animal tracking</a:t>
            </a:r>
          </a:p>
          <a:p>
            <a:pPr lvl="1"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vehicle tracking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93128A-086D-F9A0-8339-AA62E4D8AF1E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5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5EDD4-A246-977E-4222-D0E1136C6655}"/>
              </a:ext>
            </a:extLst>
          </p:cNvPr>
          <p:cNvSpPr txBox="1"/>
          <p:nvPr/>
        </p:nvSpPr>
        <p:spPr>
          <a:xfrm>
            <a:off x="11743266" y="6361668"/>
            <a:ext cx="31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83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ECA-BA8F-23B3-FE7F-70D9911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C0DC6-229C-1626-503B-F16FD8B06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7531" r="12654" b="18025"/>
          <a:stretch/>
        </p:blipFill>
        <p:spPr>
          <a:xfrm>
            <a:off x="973666" y="1414528"/>
            <a:ext cx="10109201" cy="51735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5732EC-9D1E-F91F-ABE1-41172A8E6C76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5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zh-CN" sz="4000" dirty="0"/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Vehicle Tracking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Kalman Filter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Kalman Filter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303DDE-D7D9-E6CD-C74A-9578B9A6BEDA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9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7EA14804-1725-982F-CF38-CC5EAAB86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6320" r="8056" b="8519"/>
          <a:stretch/>
        </p:blipFill>
        <p:spPr>
          <a:xfrm>
            <a:off x="4622800" y="2135733"/>
            <a:ext cx="6973917" cy="4034334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CE9C9DF-F8BB-175E-7D6A-3B44D0DB13B9}"/>
              </a:ext>
            </a:extLst>
          </p:cNvPr>
          <p:cNvSpPr txBox="1">
            <a:spLocks/>
          </p:cNvSpPr>
          <p:nvPr/>
        </p:nvSpPr>
        <p:spPr>
          <a:xfrm>
            <a:off x="838200" y="2135733"/>
            <a:ext cx="3784600" cy="4255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Segmentation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video-display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7C55E-4A24-5DAF-2194-10180A682198}"/>
              </a:ext>
            </a:extLst>
          </p:cNvPr>
          <p:cNvSpPr txBox="1"/>
          <p:nvPr/>
        </p:nvSpPr>
        <p:spPr>
          <a:xfrm>
            <a:off x="11353800" y="6361668"/>
            <a:ext cx="702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9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Vehicle Tracking 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2"/>
            <a:ext cx="9819450" cy="334220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Base Association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 Display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Video Display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329BC-3095-AC40-0B3D-D0F715C505BA}"/>
              </a:ext>
            </a:extLst>
          </p:cNvPr>
          <p:cNvSpPr txBox="1"/>
          <p:nvPr/>
        </p:nvSpPr>
        <p:spPr>
          <a:xfrm>
            <a:off x="11353800" y="6361668"/>
            <a:ext cx="702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6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4521200" cy="3205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Single Vehicle Tracking Algorithm</a:t>
            </a:r>
          </a:p>
          <a:p>
            <a:pPr marL="0" indent="0"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4596E-6CD3-F3F9-FC84-E49515497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9" t="17531" r="36652" b="18025"/>
          <a:stretch/>
        </p:blipFill>
        <p:spPr>
          <a:xfrm>
            <a:off x="5731933" y="1959595"/>
            <a:ext cx="5875868" cy="4419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78899A-501E-A98C-4476-A5998785812A}"/>
              </a:ext>
            </a:extLst>
          </p:cNvPr>
          <p:cNvSpPr txBox="1"/>
          <p:nvPr/>
        </p:nvSpPr>
        <p:spPr>
          <a:xfrm>
            <a:off x="11506200" y="6361668"/>
            <a:ext cx="55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4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205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Vehicle Tracking Algorithm</a:t>
            </a:r>
          </a:p>
          <a:p>
            <a:pPr lvl="1"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 Parameter Adjustment</a:t>
            </a:r>
          </a:p>
          <a:p>
            <a:pPr lvl="1"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Vehicle Association</a:t>
            </a:r>
          </a:p>
          <a:p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C2F6F4-C62E-6E44-0EBB-6CF09E508EC5}"/>
              </a:ext>
            </a:extLst>
          </p:cNvPr>
          <p:cNvSpPr txBox="1"/>
          <p:nvPr/>
        </p:nvSpPr>
        <p:spPr>
          <a:xfrm>
            <a:off x="11506200" y="6361668"/>
            <a:ext cx="55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1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205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Planning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8C997F-1EEE-D958-D231-4C82A2223313}"/>
              </a:ext>
            </a:extLst>
          </p:cNvPr>
          <p:cNvSpPr txBox="1"/>
          <p:nvPr/>
        </p:nvSpPr>
        <p:spPr>
          <a:xfrm>
            <a:off x="11743266" y="6361668"/>
            <a:ext cx="31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1"/>
            <a:ext cx="10515600" cy="38089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Algorithm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C. Gonzalez, R. E. Woods, Digital Image Processing, 3rd Edition, Pearson / Prentice Hall, 2010.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Ralph, J.F. (2010). Target Tracking. In Encyclopedia of Aerospace Engineering (eds R.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Blockley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https://doi.org/10.1002/9780470686652.eae284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ABD1-E29E-620C-71A4-640483E8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252C8-FF71-F0B3-3681-6EE584C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559"/>
            <a:ext cx="10515600" cy="372744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54F5A6-7B8E-257C-9D53-1386E3951CCE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45CFB5-B489-E2B8-19C5-85F64B4C3423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D28782-9E80-E6E5-FC24-6E0B8637E869}"/>
              </a:ext>
            </a:extLst>
          </p:cNvPr>
          <p:cNvSpPr txBox="1"/>
          <p:nvPr/>
        </p:nvSpPr>
        <p:spPr>
          <a:xfrm>
            <a:off x="11717866" y="6361668"/>
            <a:ext cx="26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9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4D200A-3458-9518-292E-02A9F7BC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7683"/>
          <a:stretch/>
        </p:blipFill>
        <p:spPr>
          <a:xfrm>
            <a:off x="0" y="0"/>
            <a:ext cx="12189526" cy="61025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0005C9-D10F-D278-DD33-9A2CDDB72236}"/>
              </a:ext>
            </a:extLst>
          </p:cNvPr>
          <p:cNvSpPr/>
          <p:nvPr/>
        </p:nvSpPr>
        <p:spPr>
          <a:xfrm>
            <a:off x="0" y="5570013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91FDA1-9345-7E69-93BC-55181C87E892}"/>
              </a:ext>
            </a:extLst>
          </p:cNvPr>
          <p:cNvSpPr/>
          <p:nvPr/>
        </p:nvSpPr>
        <p:spPr>
          <a:xfrm>
            <a:off x="0" y="2301240"/>
            <a:ext cx="12192000" cy="2575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7CFDB-549A-06FA-96C1-CAA3A0510134}"/>
              </a:ext>
            </a:extLst>
          </p:cNvPr>
          <p:cNvSpPr/>
          <p:nvPr/>
        </p:nvSpPr>
        <p:spPr>
          <a:xfrm>
            <a:off x="0" y="4889160"/>
            <a:ext cx="12192000" cy="591281"/>
          </a:xfrm>
          <a:prstGeom prst="rect">
            <a:avLst/>
          </a:prstGeom>
          <a:solidFill>
            <a:srgbClr val="FFEF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84765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FC09D4-6CBC-A194-4D47-551390F702B9}"/>
              </a:ext>
            </a:extLst>
          </p:cNvPr>
          <p:cNvSpPr/>
          <p:nvPr/>
        </p:nvSpPr>
        <p:spPr>
          <a:xfrm>
            <a:off x="0" y="2199279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B358C7-DBAC-DEA9-9416-3925914657C3}"/>
              </a:ext>
            </a:extLst>
          </p:cNvPr>
          <p:cNvSpPr/>
          <p:nvPr/>
        </p:nvSpPr>
        <p:spPr>
          <a:xfrm>
            <a:off x="191924" y="2099369"/>
            <a:ext cx="3600000" cy="3600000"/>
          </a:xfrm>
          <a:prstGeom prst="ellipse">
            <a:avLst/>
          </a:prstGeom>
          <a:solidFill>
            <a:srgbClr val="EAEAEE"/>
          </a:solidFill>
          <a:ln>
            <a:solidFill>
              <a:srgbClr val="EAEA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34ECA-CC71-6389-96F9-CB0C192460D6}"/>
              </a:ext>
            </a:extLst>
          </p:cNvPr>
          <p:cNvSpPr txBox="1"/>
          <p:nvPr/>
        </p:nvSpPr>
        <p:spPr>
          <a:xfrm>
            <a:off x="4085448" y="2765914"/>
            <a:ext cx="72999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CB2D46-A373-B89E-5301-3EC244B5214F}"/>
              </a:ext>
            </a:extLst>
          </p:cNvPr>
          <p:cNvSpPr txBox="1"/>
          <p:nvPr/>
        </p:nvSpPr>
        <p:spPr>
          <a:xfrm>
            <a:off x="4606500" y="5000134"/>
            <a:ext cx="745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47655"/>
                </a:solidFill>
              </a:rPr>
              <a:t>Supervisor: Ralph, Jason  Presenter: Ye, Zehao  Date: 13th December 2022</a:t>
            </a:r>
            <a:endParaRPr lang="zh-CN" altLang="en-US" dirty="0">
              <a:solidFill>
                <a:srgbClr val="847655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48EE9C-65D3-7223-193B-D9BC3971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4"/>
          <a:stretch/>
        </p:blipFill>
        <p:spPr>
          <a:xfrm>
            <a:off x="1034465" y="2644140"/>
            <a:ext cx="1914918" cy="28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4D200A-3458-9518-292E-02A9F7BC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7683"/>
          <a:stretch/>
        </p:blipFill>
        <p:spPr>
          <a:xfrm>
            <a:off x="0" y="0"/>
            <a:ext cx="12189526" cy="610253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0005C9-D10F-D278-DD33-9A2CDDB72236}"/>
              </a:ext>
            </a:extLst>
          </p:cNvPr>
          <p:cNvSpPr/>
          <p:nvPr/>
        </p:nvSpPr>
        <p:spPr>
          <a:xfrm>
            <a:off x="0" y="5570013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91FDA1-9345-7E69-93BC-55181C87E892}"/>
              </a:ext>
            </a:extLst>
          </p:cNvPr>
          <p:cNvSpPr/>
          <p:nvPr/>
        </p:nvSpPr>
        <p:spPr>
          <a:xfrm>
            <a:off x="0" y="2301240"/>
            <a:ext cx="12192000" cy="25757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27CFDB-549A-06FA-96C1-CAA3A0510134}"/>
              </a:ext>
            </a:extLst>
          </p:cNvPr>
          <p:cNvSpPr/>
          <p:nvPr/>
        </p:nvSpPr>
        <p:spPr>
          <a:xfrm>
            <a:off x="0" y="4889160"/>
            <a:ext cx="12192000" cy="591281"/>
          </a:xfrm>
          <a:prstGeom prst="rect">
            <a:avLst/>
          </a:prstGeom>
          <a:solidFill>
            <a:srgbClr val="FFEF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847655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FC09D4-6CBC-A194-4D47-551390F702B9}"/>
              </a:ext>
            </a:extLst>
          </p:cNvPr>
          <p:cNvSpPr/>
          <p:nvPr/>
        </p:nvSpPr>
        <p:spPr>
          <a:xfrm>
            <a:off x="0" y="2199279"/>
            <a:ext cx="12192000" cy="45719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B358C7-DBAC-DEA9-9416-3925914657C3}"/>
              </a:ext>
            </a:extLst>
          </p:cNvPr>
          <p:cNvSpPr/>
          <p:nvPr/>
        </p:nvSpPr>
        <p:spPr>
          <a:xfrm>
            <a:off x="191924" y="2099369"/>
            <a:ext cx="3600000" cy="3600000"/>
          </a:xfrm>
          <a:prstGeom prst="ellipse">
            <a:avLst/>
          </a:prstGeom>
          <a:solidFill>
            <a:srgbClr val="EAEAEE"/>
          </a:solidFill>
          <a:ln>
            <a:solidFill>
              <a:srgbClr val="EAEA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E34ECA-CC71-6389-96F9-CB0C192460D6}"/>
              </a:ext>
            </a:extLst>
          </p:cNvPr>
          <p:cNvSpPr txBox="1"/>
          <p:nvPr/>
        </p:nvSpPr>
        <p:spPr>
          <a:xfrm>
            <a:off x="4085448" y="2765914"/>
            <a:ext cx="72999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CB2D46-A373-B89E-5301-3EC244B5214F}"/>
              </a:ext>
            </a:extLst>
          </p:cNvPr>
          <p:cNvSpPr txBox="1"/>
          <p:nvPr/>
        </p:nvSpPr>
        <p:spPr>
          <a:xfrm>
            <a:off x="4606500" y="5000134"/>
            <a:ext cx="745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47655"/>
                </a:solidFill>
              </a:rPr>
              <a:t>Supervisor: Ralph, Jason  Presenter: Ye, Zehao  Date: 13th December 2022</a:t>
            </a:r>
            <a:endParaRPr lang="zh-CN" altLang="en-US" dirty="0">
              <a:solidFill>
                <a:srgbClr val="847655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48EE9C-65D3-7223-193B-D9BC3971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4"/>
          <a:stretch/>
        </p:blipFill>
        <p:spPr>
          <a:xfrm>
            <a:off x="1034465" y="2644140"/>
            <a:ext cx="1914918" cy="28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7136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Requirement</a:t>
            </a: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03D447-CCAD-F658-728E-226EA76EF2AD}"/>
              </a:ext>
            </a:extLst>
          </p:cNvPr>
          <p:cNvSpPr txBox="1"/>
          <p:nvPr/>
        </p:nvSpPr>
        <p:spPr>
          <a:xfrm>
            <a:off x="11717866" y="6361668"/>
            <a:ext cx="26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1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Multiple vehicle tracking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Long Distance Tracking</a:t>
            </a:r>
          </a:p>
          <a:p>
            <a:pPr>
              <a:lnSpc>
                <a:spcPct val="150000"/>
              </a:lnSpc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903110-FEA9-EAC6-CA89-2CDC6193F2A0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75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133"/>
            <a:ext cx="10515600" cy="4307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Delivery Vehicle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GPS-vehicle tracking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Logistics Network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卡车停在路边&#10;&#10;描述已自动生成">
            <a:extLst>
              <a:ext uri="{FF2B5EF4-FFF2-40B4-BE49-F238E27FC236}">
                <a16:creationId xmlns:a16="http://schemas.microsoft.com/office/drawing/2014/main" id="{7F7CBA43-1A4F-4360-8D4C-C8CF8854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9" t="19077" r="321"/>
          <a:stretch/>
        </p:blipFill>
        <p:spPr>
          <a:xfrm>
            <a:off x="7414799" y="3257527"/>
            <a:ext cx="3939001" cy="28522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474CDD-1660-A398-63B8-9E65F991FD7D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Requirement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53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Surveillance System</a:t>
            </a:r>
          </a:p>
          <a:p>
            <a:pPr lvl="1"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Management (project)</a:t>
            </a:r>
          </a:p>
          <a:p>
            <a:pPr lvl="1"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Theory about Kalman Filter (personal)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39C0FB-262E-530A-3F2B-63BAAC034E91}"/>
              </a:ext>
            </a:extLst>
          </p:cNvPr>
          <p:cNvSpPr txBox="1"/>
          <p:nvPr/>
        </p:nvSpPr>
        <p:spPr>
          <a:xfrm>
            <a:off x="11557001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426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Vehicle Tracking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Vehicles Tracking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3480FC-0683-E7D8-A768-76AB61BAA780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7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7CD2-64A6-91F4-E855-B13983D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733"/>
            <a:ext cx="10515600" cy="340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</a:p>
          <a:p>
            <a:pPr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6EF4E-8F41-A2EB-22CE-5BA672347D08}"/>
              </a:ext>
            </a:extLst>
          </p:cNvPr>
          <p:cNvSpPr/>
          <p:nvPr/>
        </p:nvSpPr>
        <p:spPr>
          <a:xfrm>
            <a:off x="838200" y="1618617"/>
            <a:ext cx="10515600" cy="36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C7024-1544-EE54-3B50-560BE2C35BDD}"/>
              </a:ext>
            </a:extLst>
          </p:cNvPr>
          <p:cNvSpPr/>
          <p:nvPr/>
        </p:nvSpPr>
        <p:spPr>
          <a:xfrm>
            <a:off x="838200" y="1683806"/>
            <a:ext cx="10515600" cy="18000"/>
          </a:xfrm>
          <a:prstGeom prst="rect">
            <a:avLst/>
          </a:prstGeom>
          <a:solidFill>
            <a:srgbClr val="997B0F"/>
          </a:solidFill>
          <a:ln>
            <a:solidFill>
              <a:srgbClr val="CDA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2CD10E-277B-ECE2-0D4D-1D01D433743F}"/>
              </a:ext>
            </a:extLst>
          </p:cNvPr>
          <p:cNvSpPr txBox="1"/>
          <p:nvPr/>
        </p:nvSpPr>
        <p:spPr>
          <a:xfrm>
            <a:off x="11717866" y="6361668"/>
            <a:ext cx="26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DB25-326D-4B74-48C7-AB72A920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153593"/>
            <a:ext cx="10515600" cy="84547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688563-9A72-2384-9DD1-8112002D9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" t="22360" r="12654" b="19759"/>
          <a:stretch/>
        </p:blipFill>
        <p:spPr>
          <a:xfrm>
            <a:off x="396888" y="1176868"/>
            <a:ext cx="11398223" cy="52810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624340-BDF6-A683-0A23-97CCC4BDCBA3}"/>
              </a:ext>
            </a:extLst>
          </p:cNvPr>
          <p:cNvSpPr txBox="1"/>
          <p:nvPr/>
        </p:nvSpPr>
        <p:spPr>
          <a:xfrm>
            <a:off x="11565468" y="6361668"/>
            <a:ext cx="49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66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宽屏</PresentationFormat>
  <Paragraphs>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Content</vt:lpstr>
      <vt:lpstr>Background</vt:lpstr>
      <vt:lpstr>Objective</vt:lpstr>
      <vt:lpstr>Context</vt:lpstr>
      <vt:lpstr>Outline Requirement</vt:lpstr>
      <vt:lpstr>Initial Design</vt:lpstr>
      <vt:lpstr>Project Planning</vt:lpstr>
      <vt:lpstr>Gannt Chart</vt:lpstr>
      <vt:lpstr>Application</vt:lpstr>
      <vt:lpstr>Project Progress</vt:lpstr>
      <vt:lpstr>Current Progress</vt:lpstr>
      <vt:lpstr>Result</vt:lpstr>
      <vt:lpstr>Image Processing</vt:lpstr>
      <vt:lpstr>Single Vehicle Tracking </vt:lpstr>
      <vt:lpstr>Next Step</vt:lpstr>
      <vt:lpstr>Next Step</vt:lpstr>
      <vt:lpstr>Summary</vt:lpstr>
      <vt:lpstr>Reference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zehao</dc:creator>
  <cp:lastModifiedBy>ye zehao</cp:lastModifiedBy>
  <cp:revision>4</cp:revision>
  <dcterms:created xsi:type="dcterms:W3CDTF">2022-12-08T09:12:36Z</dcterms:created>
  <dcterms:modified xsi:type="dcterms:W3CDTF">2022-12-13T12:01:57Z</dcterms:modified>
</cp:coreProperties>
</file>