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7/8/2013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162800" y="228600"/>
            <a:ext cx="0" cy="1447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91600" y="228600"/>
            <a:ext cx="0" cy="1447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" y="228600"/>
            <a:ext cx="0" cy="1447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2400" y="685800"/>
            <a:ext cx="8839200" cy="586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867400"/>
            <a:ext cx="883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7391400" cy="1637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16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GC is fired</a:t>
            </a:r>
            <a:endParaRPr lang="en-US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316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GC is not fired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3800" y="685800"/>
            <a:ext cx="1447800" cy="5867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43800" y="5867400"/>
            <a:ext cx="1447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62200" y="121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Region 5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T1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only (pre-scaled)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3657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Region 1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T1 only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Region 3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T1 &amp; T6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2800" y="5906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Region 2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T6 only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2800" y="3544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4’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4’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1219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Font typeface="Wingdings"/>
              <a:buChar char="à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T6 only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pre-scaled)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43800" y="685800"/>
            <a:ext cx="1447800" cy="16498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yez</dc:creator>
  <cp:lastModifiedBy>Zhihong Ye</cp:lastModifiedBy>
  <cp:revision>20</cp:revision>
  <dcterms:created xsi:type="dcterms:W3CDTF">2006-08-16T00:00:00Z</dcterms:created>
  <dcterms:modified xsi:type="dcterms:W3CDTF">2013-07-08T06:12:27Z</dcterms:modified>
</cp:coreProperties>
</file>