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8162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22" algn="l" defTabSz="8162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244" algn="l" defTabSz="8162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368" algn="l" defTabSz="8162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490" algn="l" defTabSz="8162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612" algn="l" defTabSz="8162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734" algn="l" defTabSz="8162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6856" algn="l" defTabSz="8162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4979" algn="l" defTabSz="8162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42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4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3305176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180036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2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3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4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61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73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68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497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4"/>
            <a:ext cx="4040188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22" indent="0">
              <a:buNone/>
              <a:defRPr sz="1800" b="1"/>
            </a:lvl2pPr>
            <a:lvl3pPr marL="816244" indent="0">
              <a:buNone/>
              <a:defRPr sz="1600" b="1"/>
            </a:lvl3pPr>
            <a:lvl4pPr marL="1224368" indent="0">
              <a:buNone/>
              <a:defRPr sz="1400" b="1"/>
            </a:lvl4pPr>
            <a:lvl5pPr marL="1632490" indent="0">
              <a:buNone/>
              <a:defRPr sz="1400" b="1"/>
            </a:lvl5pPr>
            <a:lvl6pPr marL="2040612" indent="0">
              <a:buNone/>
              <a:defRPr sz="1400" b="1"/>
            </a:lvl6pPr>
            <a:lvl7pPr marL="2448734" indent="0">
              <a:buNone/>
              <a:defRPr sz="1400" b="1"/>
            </a:lvl7pPr>
            <a:lvl8pPr marL="2856856" indent="0">
              <a:buNone/>
              <a:defRPr sz="1400" b="1"/>
            </a:lvl8pPr>
            <a:lvl9pPr marL="326497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1334"/>
            <a:ext cx="4041775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22" indent="0">
              <a:buNone/>
              <a:defRPr sz="1800" b="1"/>
            </a:lvl2pPr>
            <a:lvl3pPr marL="816244" indent="0">
              <a:buNone/>
              <a:defRPr sz="1600" b="1"/>
            </a:lvl3pPr>
            <a:lvl4pPr marL="1224368" indent="0">
              <a:buNone/>
              <a:defRPr sz="1400" b="1"/>
            </a:lvl4pPr>
            <a:lvl5pPr marL="1632490" indent="0">
              <a:buNone/>
              <a:defRPr sz="1400" b="1"/>
            </a:lvl5pPr>
            <a:lvl6pPr marL="2040612" indent="0">
              <a:buNone/>
              <a:defRPr sz="1400" b="1"/>
            </a:lvl6pPr>
            <a:lvl7pPr marL="2448734" indent="0">
              <a:buNone/>
              <a:defRPr sz="1400" b="1"/>
            </a:lvl7pPr>
            <a:lvl8pPr marL="2856856" indent="0">
              <a:buNone/>
              <a:defRPr sz="1400" b="1"/>
            </a:lvl8pPr>
            <a:lvl9pPr marL="326497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 Wednesday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 Wednesday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 Wednesday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2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2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08122" indent="0">
              <a:buNone/>
              <a:defRPr sz="1100"/>
            </a:lvl2pPr>
            <a:lvl3pPr marL="816244" indent="0">
              <a:buNone/>
              <a:defRPr sz="900"/>
            </a:lvl3pPr>
            <a:lvl4pPr marL="1224368" indent="0">
              <a:buNone/>
              <a:defRPr sz="800"/>
            </a:lvl4pPr>
            <a:lvl5pPr marL="1632490" indent="0">
              <a:buNone/>
              <a:defRPr sz="800"/>
            </a:lvl5pPr>
            <a:lvl6pPr marL="2040612" indent="0">
              <a:buNone/>
              <a:defRPr sz="800"/>
            </a:lvl6pPr>
            <a:lvl7pPr marL="2448734" indent="0">
              <a:buNone/>
              <a:defRPr sz="800"/>
            </a:lvl7pPr>
            <a:lvl8pPr marL="2856856" indent="0">
              <a:buNone/>
              <a:defRPr sz="800"/>
            </a:lvl8pPr>
            <a:lvl9pPr marL="326497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900"/>
            </a:lvl1pPr>
            <a:lvl2pPr marL="408122" indent="0">
              <a:buNone/>
              <a:defRPr sz="2500"/>
            </a:lvl2pPr>
            <a:lvl3pPr marL="816244" indent="0">
              <a:buNone/>
              <a:defRPr sz="2100"/>
            </a:lvl3pPr>
            <a:lvl4pPr marL="1224368" indent="0">
              <a:buNone/>
              <a:defRPr sz="1800"/>
            </a:lvl4pPr>
            <a:lvl5pPr marL="1632490" indent="0">
              <a:buNone/>
              <a:defRPr sz="1800"/>
            </a:lvl5pPr>
            <a:lvl6pPr marL="2040612" indent="0">
              <a:buNone/>
              <a:defRPr sz="1800"/>
            </a:lvl6pPr>
            <a:lvl7pPr marL="2448734" indent="0">
              <a:buNone/>
              <a:defRPr sz="1800"/>
            </a:lvl7pPr>
            <a:lvl8pPr marL="2856856" indent="0">
              <a:buNone/>
              <a:defRPr sz="1800"/>
            </a:lvl8pPr>
            <a:lvl9pPr marL="3264979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08122" indent="0">
              <a:buNone/>
              <a:defRPr sz="1100"/>
            </a:lvl2pPr>
            <a:lvl3pPr marL="816244" indent="0">
              <a:buNone/>
              <a:defRPr sz="900"/>
            </a:lvl3pPr>
            <a:lvl4pPr marL="1224368" indent="0">
              <a:buNone/>
              <a:defRPr sz="800"/>
            </a:lvl4pPr>
            <a:lvl5pPr marL="1632490" indent="0">
              <a:buNone/>
              <a:defRPr sz="800"/>
            </a:lvl5pPr>
            <a:lvl6pPr marL="2040612" indent="0">
              <a:buNone/>
              <a:defRPr sz="800"/>
            </a:lvl6pPr>
            <a:lvl7pPr marL="2448734" indent="0">
              <a:buNone/>
              <a:defRPr sz="800"/>
            </a:lvl7pPr>
            <a:lvl8pPr marL="2856856" indent="0">
              <a:buNone/>
              <a:defRPr sz="800"/>
            </a:lvl8pPr>
            <a:lvl9pPr marL="326497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1625" tIns="40812" rIns="81625" bIns="408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horz" lIns="81625" tIns="40812" rIns="81625" bIns="408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81625" tIns="40812" rIns="81625" bIns="4081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7/10/2013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81625" tIns="40812" rIns="81625" bIns="4081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81625" tIns="40812" rIns="81625" bIns="4081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6244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092" indent="-306092" algn="l" defTabSz="81624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199" indent="-255076" algn="l" defTabSz="816244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07" indent="-204061" algn="l" defTabSz="81624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429" indent="-204061" algn="l" defTabSz="81624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551" indent="-204061" algn="l" defTabSz="81624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673" indent="-204061" algn="l" defTabSz="81624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795" indent="-204061" algn="l" defTabSz="81624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918" indent="-204061" algn="l" defTabSz="81624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040" indent="-204061" algn="l" defTabSz="81624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2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22" algn="l" defTabSz="8162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44" algn="l" defTabSz="8162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368" algn="l" defTabSz="8162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490" algn="l" defTabSz="8162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612" algn="l" defTabSz="8162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734" algn="l" defTabSz="8162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56" algn="l" defTabSz="8162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979" algn="l" defTabSz="8162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81000" y="4274164"/>
            <a:ext cx="3009900" cy="5226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1000" y="2902564"/>
            <a:ext cx="3048000" cy="39077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1000" y="3588364"/>
            <a:ext cx="2743200" cy="127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6"/>
          </p:cNvCxnSpPr>
          <p:nvPr/>
        </p:nvCxnSpPr>
        <p:spPr>
          <a:xfrm>
            <a:off x="4286250" y="3667007"/>
            <a:ext cx="4324350" cy="47743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095750" y="4326429"/>
            <a:ext cx="4514850" cy="74121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657600" y="2172314"/>
            <a:ext cx="533400" cy="62865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048000" y="2677872"/>
            <a:ext cx="1238250" cy="197826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1625" tIns="40812" rIns="81625" bIns="40812" rtlCol="0" anchor="ctr"/>
          <a:lstStyle/>
          <a:p>
            <a:pPr algn="ctr"/>
            <a:r>
              <a:rPr lang="en-US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32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Freeform 57"/>
          <p:cNvSpPr>
            <a:spLocks/>
          </p:cNvSpPr>
          <p:nvPr/>
        </p:nvSpPr>
        <p:spPr bwMode="auto">
          <a:xfrm rot="17734035">
            <a:off x="3057693" y="428318"/>
            <a:ext cx="555116" cy="2233662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144" y="16"/>
              </a:cxn>
              <a:cxn ang="0">
                <a:pos x="48" y="160"/>
              </a:cxn>
              <a:cxn ang="0">
                <a:pos x="192" y="112"/>
              </a:cxn>
              <a:cxn ang="0">
                <a:pos x="96" y="256"/>
              </a:cxn>
              <a:cxn ang="0">
                <a:pos x="240" y="208"/>
              </a:cxn>
              <a:cxn ang="0">
                <a:pos x="144" y="352"/>
              </a:cxn>
              <a:cxn ang="0">
                <a:pos x="288" y="304"/>
              </a:cxn>
              <a:cxn ang="0">
                <a:pos x="240" y="400"/>
              </a:cxn>
              <a:cxn ang="0">
                <a:pos x="384" y="352"/>
              </a:cxn>
              <a:cxn ang="0">
                <a:pos x="288" y="496"/>
              </a:cxn>
              <a:cxn ang="0">
                <a:pos x="432" y="448"/>
              </a:cxn>
              <a:cxn ang="0">
                <a:pos x="336" y="592"/>
              </a:cxn>
              <a:cxn ang="0">
                <a:pos x="480" y="544"/>
              </a:cxn>
              <a:cxn ang="0">
                <a:pos x="384" y="688"/>
              </a:cxn>
              <a:cxn ang="0">
                <a:pos x="576" y="640"/>
              </a:cxn>
            </a:cxnLst>
            <a:rect l="0" t="0" r="r" b="b"/>
            <a:pathLst>
              <a:path w="576" h="704">
                <a:moveTo>
                  <a:pt x="0" y="64"/>
                </a:moveTo>
                <a:cubicBezTo>
                  <a:pt x="68" y="32"/>
                  <a:pt x="136" y="0"/>
                  <a:pt x="144" y="16"/>
                </a:cubicBezTo>
                <a:cubicBezTo>
                  <a:pt x="152" y="32"/>
                  <a:pt x="40" y="144"/>
                  <a:pt x="48" y="160"/>
                </a:cubicBezTo>
                <a:cubicBezTo>
                  <a:pt x="56" y="176"/>
                  <a:pt x="184" y="96"/>
                  <a:pt x="192" y="112"/>
                </a:cubicBezTo>
                <a:cubicBezTo>
                  <a:pt x="200" y="128"/>
                  <a:pt x="88" y="240"/>
                  <a:pt x="96" y="256"/>
                </a:cubicBezTo>
                <a:cubicBezTo>
                  <a:pt x="104" y="272"/>
                  <a:pt x="232" y="192"/>
                  <a:pt x="240" y="208"/>
                </a:cubicBezTo>
                <a:cubicBezTo>
                  <a:pt x="248" y="224"/>
                  <a:pt x="136" y="336"/>
                  <a:pt x="144" y="352"/>
                </a:cubicBezTo>
                <a:cubicBezTo>
                  <a:pt x="152" y="368"/>
                  <a:pt x="272" y="296"/>
                  <a:pt x="288" y="304"/>
                </a:cubicBezTo>
                <a:cubicBezTo>
                  <a:pt x="304" y="312"/>
                  <a:pt x="224" y="392"/>
                  <a:pt x="240" y="400"/>
                </a:cubicBezTo>
                <a:cubicBezTo>
                  <a:pt x="256" y="408"/>
                  <a:pt x="376" y="336"/>
                  <a:pt x="384" y="352"/>
                </a:cubicBezTo>
                <a:cubicBezTo>
                  <a:pt x="392" y="368"/>
                  <a:pt x="280" y="480"/>
                  <a:pt x="288" y="496"/>
                </a:cubicBezTo>
                <a:cubicBezTo>
                  <a:pt x="296" y="512"/>
                  <a:pt x="424" y="432"/>
                  <a:pt x="432" y="448"/>
                </a:cubicBezTo>
                <a:cubicBezTo>
                  <a:pt x="440" y="464"/>
                  <a:pt x="328" y="576"/>
                  <a:pt x="336" y="592"/>
                </a:cubicBezTo>
                <a:cubicBezTo>
                  <a:pt x="344" y="608"/>
                  <a:pt x="472" y="528"/>
                  <a:pt x="480" y="544"/>
                </a:cubicBezTo>
                <a:cubicBezTo>
                  <a:pt x="488" y="560"/>
                  <a:pt x="368" y="672"/>
                  <a:pt x="384" y="688"/>
                </a:cubicBezTo>
                <a:cubicBezTo>
                  <a:pt x="400" y="704"/>
                  <a:pt x="488" y="672"/>
                  <a:pt x="576" y="640"/>
                </a:cubicBezTo>
              </a:path>
            </a:pathLst>
          </a:cu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lIns="80329" tIns="41772" rIns="80329" bIns="41772"/>
          <a:lstStyle/>
          <a:p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572000" y="1799303"/>
            <a:ext cx="4218039" cy="169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68615" y="1296014"/>
            <a:ext cx="1008185" cy="973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81625" tIns="40812" rIns="81625" bIns="40812" rtlCol="0" anchor="ctr"/>
          <a:lstStyle/>
          <a:p>
            <a:pPr algn="ctr"/>
            <a:r>
              <a:rPr lang="en-US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533400" y="4394200"/>
          <a:ext cx="1066800" cy="512345"/>
        </p:xfrm>
        <a:graphic>
          <a:graphicData uri="http://schemas.openxmlformats.org/presentationml/2006/ole">
            <p:oleObj spid="_x0000_s1026" name="公式" r:id="rId3" imgW="482400" imgH="2156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638800" y="2800350"/>
          <a:ext cx="2930526" cy="686496"/>
        </p:xfrm>
        <a:graphic>
          <a:graphicData uri="http://schemas.openxmlformats.org/presentationml/2006/ole">
            <p:oleObj spid="_x0000_s1027" name="公式" r:id="rId4" imgW="1282680" imgH="27936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962400" y="2266950"/>
          <a:ext cx="1290040" cy="609600"/>
        </p:xfrm>
        <a:graphic>
          <a:graphicData uri="http://schemas.openxmlformats.org/presentationml/2006/ole">
            <p:oleObj spid="_x0000_s1028" name="公式" r:id="rId5" imgW="520560" imgH="22860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553840" y="1809750"/>
          <a:ext cx="1027560" cy="609600"/>
        </p:xfrm>
        <a:graphic>
          <a:graphicData uri="http://schemas.openxmlformats.org/presentationml/2006/ole">
            <p:oleObj spid="_x0000_s1029" name="公式" r:id="rId6" imgW="368280" imgH="203040" progId="Equation.3">
              <p:embed/>
            </p:oleObj>
          </a:graphicData>
        </a:graphic>
      </p:graphicFrame>
      <p:cxnSp>
        <p:nvCxnSpPr>
          <p:cNvPr id="55" name="Straight Connector 54"/>
          <p:cNvCxnSpPr/>
          <p:nvPr/>
        </p:nvCxnSpPr>
        <p:spPr>
          <a:xfrm>
            <a:off x="838200" y="915014"/>
            <a:ext cx="1524000" cy="30480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286000" y="381614"/>
            <a:ext cx="2514600" cy="83820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tail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621171" y="285750"/>
          <a:ext cx="1055230" cy="631025"/>
        </p:xfrm>
        <a:graphic>
          <a:graphicData uri="http://schemas.openxmlformats.org/presentationml/2006/ole">
            <p:oleObj spid="_x0000_s1032" name="公式" r:id="rId7" imgW="457200" imgH="25380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4467225" y="627612"/>
          <a:ext cx="1095375" cy="589569"/>
        </p:xfrm>
        <a:graphic>
          <a:graphicData uri="http://schemas.openxmlformats.org/presentationml/2006/ole">
            <p:oleObj spid="_x0000_s1033" name="公式" r:id="rId8" imgW="482400" imgH="241200" progId="Equation.3">
              <p:embed/>
            </p:oleObj>
          </a:graphicData>
        </a:graphic>
      </p:graphicFrame>
      <p:sp>
        <p:nvSpPr>
          <p:cNvPr id="63" name="Oval 62"/>
          <p:cNvSpPr/>
          <p:nvPr/>
        </p:nvSpPr>
        <p:spPr>
          <a:xfrm>
            <a:off x="2209800" y="1143614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91440" rtlCol="0" anchor="ctr" anchorCtr="1"/>
          <a:lstStyle/>
          <a:p>
            <a:pPr algn="ctr"/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553200" y="969186"/>
          <a:ext cx="2067007" cy="710390"/>
        </p:xfrm>
        <a:graphic>
          <a:graphicData uri="http://schemas.openxmlformats.org/presentationml/2006/ole">
            <p:oleObj spid="_x0000_s1034" name="公式" r:id="rId9" imgW="952200" imgH="30456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公式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yez</dc:creator>
  <cp:lastModifiedBy>Zhihong Ye</cp:lastModifiedBy>
  <cp:revision>47</cp:revision>
  <dcterms:created xsi:type="dcterms:W3CDTF">2006-08-16T00:00:00Z</dcterms:created>
  <dcterms:modified xsi:type="dcterms:W3CDTF">2013-07-10T16:45:16Z</dcterms:modified>
</cp:coreProperties>
</file>