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22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44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368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490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612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734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856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4979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4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4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180036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2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3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4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61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7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68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49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22" indent="0">
              <a:buNone/>
              <a:defRPr sz="1800" b="1"/>
            </a:lvl2pPr>
            <a:lvl3pPr marL="816244" indent="0">
              <a:buNone/>
              <a:defRPr sz="1600" b="1"/>
            </a:lvl3pPr>
            <a:lvl4pPr marL="1224368" indent="0">
              <a:buNone/>
              <a:defRPr sz="1400" b="1"/>
            </a:lvl4pPr>
            <a:lvl5pPr marL="1632490" indent="0">
              <a:buNone/>
              <a:defRPr sz="1400" b="1"/>
            </a:lvl5pPr>
            <a:lvl6pPr marL="2040612" indent="0">
              <a:buNone/>
              <a:defRPr sz="1400" b="1"/>
            </a:lvl6pPr>
            <a:lvl7pPr marL="2448734" indent="0">
              <a:buNone/>
              <a:defRPr sz="1400" b="1"/>
            </a:lvl7pPr>
            <a:lvl8pPr marL="2856856" indent="0">
              <a:buNone/>
              <a:defRPr sz="1400" b="1"/>
            </a:lvl8pPr>
            <a:lvl9pPr marL="326497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1334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22" indent="0">
              <a:buNone/>
              <a:defRPr sz="1800" b="1"/>
            </a:lvl2pPr>
            <a:lvl3pPr marL="816244" indent="0">
              <a:buNone/>
              <a:defRPr sz="1600" b="1"/>
            </a:lvl3pPr>
            <a:lvl4pPr marL="1224368" indent="0">
              <a:buNone/>
              <a:defRPr sz="1400" b="1"/>
            </a:lvl4pPr>
            <a:lvl5pPr marL="1632490" indent="0">
              <a:buNone/>
              <a:defRPr sz="1400" b="1"/>
            </a:lvl5pPr>
            <a:lvl6pPr marL="2040612" indent="0">
              <a:buNone/>
              <a:defRPr sz="1400" b="1"/>
            </a:lvl6pPr>
            <a:lvl7pPr marL="2448734" indent="0">
              <a:buNone/>
              <a:defRPr sz="1400" b="1"/>
            </a:lvl7pPr>
            <a:lvl8pPr marL="2856856" indent="0">
              <a:buNone/>
              <a:defRPr sz="1400" b="1"/>
            </a:lvl8pPr>
            <a:lvl9pPr marL="326497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2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8122" indent="0">
              <a:buNone/>
              <a:defRPr sz="1100"/>
            </a:lvl2pPr>
            <a:lvl3pPr marL="816244" indent="0">
              <a:buNone/>
              <a:defRPr sz="900"/>
            </a:lvl3pPr>
            <a:lvl4pPr marL="1224368" indent="0">
              <a:buNone/>
              <a:defRPr sz="800"/>
            </a:lvl4pPr>
            <a:lvl5pPr marL="1632490" indent="0">
              <a:buNone/>
              <a:defRPr sz="800"/>
            </a:lvl5pPr>
            <a:lvl6pPr marL="2040612" indent="0">
              <a:buNone/>
              <a:defRPr sz="800"/>
            </a:lvl6pPr>
            <a:lvl7pPr marL="2448734" indent="0">
              <a:buNone/>
              <a:defRPr sz="800"/>
            </a:lvl7pPr>
            <a:lvl8pPr marL="2856856" indent="0">
              <a:buNone/>
              <a:defRPr sz="800"/>
            </a:lvl8pPr>
            <a:lvl9pPr marL="326497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22" indent="0">
              <a:buNone/>
              <a:defRPr sz="2500"/>
            </a:lvl2pPr>
            <a:lvl3pPr marL="816244" indent="0">
              <a:buNone/>
              <a:defRPr sz="2100"/>
            </a:lvl3pPr>
            <a:lvl4pPr marL="1224368" indent="0">
              <a:buNone/>
              <a:defRPr sz="1800"/>
            </a:lvl4pPr>
            <a:lvl5pPr marL="1632490" indent="0">
              <a:buNone/>
              <a:defRPr sz="1800"/>
            </a:lvl5pPr>
            <a:lvl6pPr marL="2040612" indent="0">
              <a:buNone/>
              <a:defRPr sz="1800"/>
            </a:lvl6pPr>
            <a:lvl7pPr marL="2448734" indent="0">
              <a:buNone/>
              <a:defRPr sz="1800"/>
            </a:lvl7pPr>
            <a:lvl8pPr marL="2856856" indent="0">
              <a:buNone/>
              <a:defRPr sz="1800"/>
            </a:lvl8pPr>
            <a:lvl9pPr marL="3264979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08122" indent="0">
              <a:buNone/>
              <a:defRPr sz="1100"/>
            </a:lvl2pPr>
            <a:lvl3pPr marL="816244" indent="0">
              <a:buNone/>
              <a:defRPr sz="900"/>
            </a:lvl3pPr>
            <a:lvl4pPr marL="1224368" indent="0">
              <a:buNone/>
              <a:defRPr sz="800"/>
            </a:lvl4pPr>
            <a:lvl5pPr marL="1632490" indent="0">
              <a:buNone/>
              <a:defRPr sz="800"/>
            </a:lvl5pPr>
            <a:lvl6pPr marL="2040612" indent="0">
              <a:buNone/>
              <a:defRPr sz="800"/>
            </a:lvl6pPr>
            <a:lvl7pPr marL="2448734" indent="0">
              <a:buNone/>
              <a:defRPr sz="800"/>
            </a:lvl7pPr>
            <a:lvl8pPr marL="2856856" indent="0">
              <a:buNone/>
              <a:defRPr sz="800"/>
            </a:lvl8pPr>
            <a:lvl9pPr marL="326497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25" tIns="40812" rIns="81625" bIns="408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81625" tIns="40812" rIns="81625" bIns="408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1625" tIns="40812" rIns="81625" bIns="4081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625" tIns="40812" rIns="81625" bIns="4081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1625" tIns="40812" rIns="81625" bIns="4081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244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92" indent="-306092" algn="l" defTabSz="81624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199" indent="-255076" algn="l" defTabSz="816244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07" indent="-204061" algn="l" defTabSz="81624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29" indent="-204061" algn="l" defTabSz="81624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551" indent="-204061" algn="l" defTabSz="81624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73" indent="-204061" algn="l" defTabSz="8162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95" indent="-204061" algn="l" defTabSz="8162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918" indent="-204061" algn="l" defTabSz="8162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40" indent="-204061" algn="l" defTabSz="8162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22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44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68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90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612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34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56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79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81000" y="4274164"/>
            <a:ext cx="1981200" cy="5018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" y="2902564"/>
            <a:ext cx="2133600" cy="5018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" y="3588364"/>
            <a:ext cx="2209800" cy="5018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6"/>
          </p:cNvCxnSpPr>
          <p:nvPr/>
        </p:nvCxnSpPr>
        <p:spPr>
          <a:xfrm flipV="1">
            <a:off x="3048000" y="3638550"/>
            <a:ext cx="2819400" cy="28457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5"/>
          </p:cNvCxnSpPr>
          <p:nvPr/>
        </p:nvCxnSpPr>
        <p:spPr>
          <a:xfrm flipV="1">
            <a:off x="2866662" y="4248150"/>
            <a:ext cx="3000738" cy="11828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90800" y="2247900"/>
            <a:ext cx="533400" cy="62865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09750" y="2677872"/>
            <a:ext cx="1238250" cy="197826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25" tIns="40812" rIns="81625" bIns="40812"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32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reeform 57"/>
          <p:cNvSpPr>
            <a:spLocks/>
          </p:cNvSpPr>
          <p:nvPr/>
        </p:nvSpPr>
        <p:spPr bwMode="auto">
          <a:xfrm rot="19001948">
            <a:off x="2446991" y="774956"/>
            <a:ext cx="555116" cy="1578679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144" y="16"/>
              </a:cxn>
              <a:cxn ang="0">
                <a:pos x="48" y="160"/>
              </a:cxn>
              <a:cxn ang="0">
                <a:pos x="192" y="112"/>
              </a:cxn>
              <a:cxn ang="0">
                <a:pos x="96" y="256"/>
              </a:cxn>
              <a:cxn ang="0">
                <a:pos x="240" y="208"/>
              </a:cxn>
              <a:cxn ang="0">
                <a:pos x="144" y="352"/>
              </a:cxn>
              <a:cxn ang="0">
                <a:pos x="288" y="304"/>
              </a:cxn>
              <a:cxn ang="0">
                <a:pos x="240" y="400"/>
              </a:cxn>
              <a:cxn ang="0">
                <a:pos x="384" y="352"/>
              </a:cxn>
              <a:cxn ang="0">
                <a:pos x="288" y="496"/>
              </a:cxn>
              <a:cxn ang="0">
                <a:pos x="432" y="448"/>
              </a:cxn>
              <a:cxn ang="0">
                <a:pos x="336" y="592"/>
              </a:cxn>
              <a:cxn ang="0">
                <a:pos x="480" y="544"/>
              </a:cxn>
              <a:cxn ang="0">
                <a:pos x="384" y="688"/>
              </a:cxn>
              <a:cxn ang="0">
                <a:pos x="576" y="640"/>
              </a:cxn>
            </a:cxnLst>
            <a:rect l="0" t="0" r="r" b="b"/>
            <a:pathLst>
              <a:path w="576" h="704">
                <a:moveTo>
                  <a:pt x="0" y="64"/>
                </a:moveTo>
                <a:cubicBezTo>
                  <a:pt x="68" y="32"/>
                  <a:pt x="136" y="0"/>
                  <a:pt x="144" y="16"/>
                </a:cubicBezTo>
                <a:cubicBezTo>
                  <a:pt x="152" y="32"/>
                  <a:pt x="40" y="144"/>
                  <a:pt x="48" y="160"/>
                </a:cubicBezTo>
                <a:cubicBezTo>
                  <a:pt x="56" y="176"/>
                  <a:pt x="184" y="96"/>
                  <a:pt x="192" y="112"/>
                </a:cubicBezTo>
                <a:cubicBezTo>
                  <a:pt x="200" y="128"/>
                  <a:pt x="88" y="240"/>
                  <a:pt x="96" y="256"/>
                </a:cubicBezTo>
                <a:cubicBezTo>
                  <a:pt x="104" y="272"/>
                  <a:pt x="232" y="192"/>
                  <a:pt x="240" y="208"/>
                </a:cubicBezTo>
                <a:cubicBezTo>
                  <a:pt x="248" y="224"/>
                  <a:pt x="136" y="336"/>
                  <a:pt x="144" y="352"/>
                </a:cubicBezTo>
                <a:cubicBezTo>
                  <a:pt x="152" y="368"/>
                  <a:pt x="272" y="296"/>
                  <a:pt x="288" y="304"/>
                </a:cubicBezTo>
                <a:cubicBezTo>
                  <a:pt x="304" y="312"/>
                  <a:pt x="224" y="392"/>
                  <a:pt x="240" y="400"/>
                </a:cubicBezTo>
                <a:cubicBezTo>
                  <a:pt x="256" y="408"/>
                  <a:pt x="376" y="336"/>
                  <a:pt x="384" y="352"/>
                </a:cubicBezTo>
                <a:cubicBezTo>
                  <a:pt x="392" y="368"/>
                  <a:pt x="280" y="480"/>
                  <a:pt x="288" y="496"/>
                </a:cubicBezTo>
                <a:cubicBezTo>
                  <a:pt x="296" y="512"/>
                  <a:pt x="424" y="432"/>
                  <a:pt x="432" y="448"/>
                </a:cubicBezTo>
                <a:cubicBezTo>
                  <a:pt x="440" y="464"/>
                  <a:pt x="328" y="576"/>
                  <a:pt x="336" y="592"/>
                </a:cubicBezTo>
                <a:cubicBezTo>
                  <a:pt x="344" y="608"/>
                  <a:pt x="472" y="528"/>
                  <a:pt x="480" y="544"/>
                </a:cubicBezTo>
                <a:cubicBezTo>
                  <a:pt x="488" y="560"/>
                  <a:pt x="368" y="672"/>
                  <a:pt x="384" y="688"/>
                </a:cubicBezTo>
                <a:cubicBezTo>
                  <a:pt x="400" y="704"/>
                  <a:pt x="488" y="672"/>
                  <a:pt x="576" y="640"/>
                </a:cubicBezTo>
              </a:path>
            </a:pathLst>
          </a:cu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80329" tIns="41772" rIns="80329" bIns="41772"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019800" y="1581150"/>
            <a:ext cx="2895600" cy="3152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01815" y="1371600"/>
            <a:ext cx="1008185" cy="973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81625" tIns="40812" rIns="81625" bIns="40812"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533400" y="4418596"/>
          <a:ext cx="1066800" cy="512345"/>
        </p:xfrm>
        <a:graphic>
          <a:graphicData uri="http://schemas.openxmlformats.org/presentationml/2006/ole">
            <p:oleObj spid="_x0000_s1026" name="公式" r:id="rId3" imgW="482400" imgH="215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508969" y="2952750"/>
          <a:ext cx="2558831" cy="604837"/>
        </p:xfrm>
        <a:graphic>
          <a:graphicData uri="http://schemas.openxmlformats.org/presentationml/2006/ole">
            <p:oleObj spid="_x0000_s1027" name="公式" r:id="rId4" imgW="1371600" imgH="27936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895601" y="2419351"/>
          <a:ext cx="1219199" cy="576125"/>
        </p:xfrm>
        <a:graphic>
          <a:graphicData uri="http://schemas.openxmlformats.org/presentationml/2006/ole">
            <p:oleObj spid="_x0000_s1028" name="公式" r:id="rId5" imgW="520560" imgH="2286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676401" y="1583118"/>
          <a:ext cx="914399" cy="542468"/>
        </p:xfrm>
        <a:graphic>
          <a:graphicData uri="http://schemas.openxmlformats.org/presentationml/2006/ole">
            <p:oleObj spid="_x0000_s1029" name="公式" r:id="rId6" imgW="368280" imgH="203040" progId="Equation.3">
              <p:embed/>
            </p:oleObj>
          </a:graphicData>
        </a:graphic>
      </p:graphicFrame>
      <p:cxnSp>
        <p:nvCxnSpPr>
          <p:cNvPr id="55" name="Straight Connector 54"/>
          <p:cNvCxnSpPr/>
          <p:nvPr/>
        </p:nvCxnSpPr>
        <p:spPr>
          <a:xfrm>
            <a:off x="533400" y="819150"/>
            <a:ext cx="1524000" cy="30480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981200" y="285750"/>
            <a:ext cx="2514600" cy="8382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tail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773566" y="331316"/>
          <a:ext cx="979034" cy="585459"/>
        </p:xfrm>
        <a:graphic>
          <a:graphicData uri="http://schemas.openxmlformats.org/presentationml/2006/ole">
            <p:oleObj spid="_x0000_s1032" name="公式" r:id="rId7" imgW="457200" imgH="2538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267199" y="285750"/>
          <a:ext cx="1241045" cy="542729"/>
        </p:xfrm>
        <a:graphic>
          <a:graphicData uri="http://schemas.openxmlformats.org/presentationml/2006/ole">
            <p:oleObj spid="_x0000_s1033" name="公式" r:id="rId8" imgW="482400" imgH="241200" progId="Equation.3">
              <p:embed/>
            </p:oleObj>
          </a:graphicData>
        </a:graphic>
      </p:graphicFrame>
      <p:sp>
        <p:nvSpPr>
          <p:cNvPr id="63" name="Oval 62"/>
          <p:cNvSpPr/>
          <p:nvPr/>
        </p:nvSpPr>
        <p:spPr>
          <a:xfrm>
            <a:off x="1905000" y="104775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91440" rtlCol="0" anchor="ctr" anchorCtr="1"/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477000" y="971550"/>
          <a:ext cx="2224812" cy="718023"/>
        </p:xfrm>
        <a:graphic>
          <a:graphicData uri="http://schemas.openxmlformats.org/presentationml/2006/ole">
            <p:oleObj spid="_x0000_s1034" name="公式" r:id="rId9" imgW="1015920" imgH="304560" progId="Equation.3">
              <p:embed/>
            </p:oleObj>
          </a:graphicData>
        </a:graphic>
      </p:graphicFrame>
      <p:cxnSp>
        <p:nvCxnSpPr>
          <p:cNvPr id="33" name="Straight Connector 32"/>
          <p:cNvCxnSpPr>
            <a:stCxn id="26" idx="6"/>
          </p:cNvCxnSpPr>
          <p:nvPr/>
        </p:nvCxnSpPr>
        <p:spPr>
          <a:xfrm>
            <a:off x="3810000" y="1858108"/>
            <a:ext cx="2133600" cy="2784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72200" y="3638550"/>
            <a:ext cx="2514600" cy="2286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67400" y="4248150"/>
            <a:ext cx="2743200" cy="26271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23272" y="1504950"/>
            <a:ext cx="990600" cy="32004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A-1</a:t>
            </a: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3810001" y="1147669"/>
          <a:ext cx="2057400" cy="708486"/>
        </p:xfrm>
        <a:graphic>
          <a:graphicData uri="http://schemas.openxmlformats.org/presentationml/2006/ole">
            <p:oleObj spid="_x0000_s1035" name="公式" r:id="rId10" imgW="952200" imgH="304560" progId="Equation.3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971800" y="4344014"/>
          <a:ext cx="2832113" cy="666136"/>
        </p:xfrm>
        <a:graphic>
          <a:graphicData uri="http://schemas.openxmlformats.org/presentationml/2006/ole">
            <p:oleObj spid="_x0000_s1036" name="公式" r:id="rId11" imgW="1282680" imgH="2793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公式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yez</dc:creator>
  <cp:lastModifiedBy>Zhihong Ye</cp:lastModifiedBy>
  <cp:revision>60</cp:revision>
  <dcterms:created xsi:type="dcterms:W3CDTF">2006-08-16T00:00:00Z</dcterms:created>
  <dcterms:modified xsi:type="dcterms:W3CDTF">2013-07-10T16:47:58Z</dcterms:modified>
</cp:coreProperties>
</file>