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After logging in, you will have the option to create a new Parse app. You can also visit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parse.com/apps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to create and manage Parse applications. This is where you access each of your application's settings and details, such as Analytics and Cloud Code.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let’s creat our first App and our first class.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Select "Custom" and provide an appropriate class name. Remember - a "class" is analogous to a table name.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50">
                <a:solidFill>
                  <a:srgbClr val="5A6B77"/>
                </a:solidFill>
                <a:highlight>
                  <a:srgbClr val="FFFFFF"/>
                </a:highlight>
              </a:rPr>
              <a:t>Note: This is a comprehensive list of dependencies for a typical app. You may be able to omit some of these if you are not using the </a:t>
            </a:r>
            <a:r>
              <a:rPr lang="en" sz="1000">
                <a:solidFill>
                  <a:srgbClr val="4F99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-ObjC</a:t>
            </a:r>
            <a:r>
              <a:rPr lang="en" sz="1050">
                <a:solidFill>
                  <a:srgbClr val="5A6B77"/>
                </a:solidFill>
                <a:highlight>
                  <a:srgbClr val="FFFFFF"/>
                </a:highlight>
              </a:rPr>
              <a:t> linker flag or if you do not plan to implement Location Services or In-App Purchases, for example.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Dependency tool for swift and objective-c projects.we will not need to check for new versions.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0.jp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Relationship Id="rId4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82508" y="166425"/>
            <a:ext cx="8520599" cy="2052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Parse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7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cloud-based service that provides everything you need to build an app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3528125" y="3930950"/>
            <a:ext cx="2359274" cy="114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thing first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an account at parse.com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9850"/>
            <a:ext cx="5154500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meet here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360525" y="3425875"/>
            <a:ext cx="2359274" cy="114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4">
            <a:alphaModFix/>
          </a:blip>
          <a:srcRect b="11208" l="0" r="0" t="13416"/>
          <a:stretch/>
        </p:blipFill>
        <p:spPr>
          <a:xfrm>
            <a:off x="360525" y="1152475"/>
            <a:ext cx="8229599" cy="34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play with XCode!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Download parse SDK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Open XCode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a new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View application and remember to select Swift as the development language.</a:t>
            </a:r>
          </a:p>
          <a:p>
            <a:pPr indent="-228600" lvl="0" marL="457200" rtl="0">
              <a:spcBef>
                <a:spcPts val="0"/>
              </a:spcBef>
              <a:buClr>
                <a:srgbClr val="333333"/>
              </a:buClr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Add new group (directory) call it Frameworks</a:t>
            </a:r>
          </a:p>
          <a:p>
            <a:pPr indent="-228600" lvl="0" marL="457200" rtl="0">
              <a:spcBef>
                <a:spcPts val="0"/>
              </a:spcBef>
              <a:buClr>
                <a:srgbClr val="333333"/>
              </a:buClr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Drag and drop all the files from the parse-library to our frameworks directory.</a:t>
            </a:r>
          </a:p>
          <a:p>
            <a:pPr indent="-228600" lvl="0" marL="457200">
              <a:spcBef>
                <a:spcPts val="0"/>
              </a:spcBef>
              <a:buClr>
                <a:srgbClr val="333333"/>
              </a:buClr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click on the project title to view the project settings. On the General tab, at the bottom, you'll see a section titled "Linked Frameworks and Libraries" - click the + button.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Meet me after adding the following: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>
                <a:srgbClr val="5A6B77"/>
              </a:buClr>
              <a:buSzPct val="100000"/>
            </a:pPr>
            <a:r>
              <a:rPr lang="en" sz="1500">
                <a:solidFill>
                  <a:srgbClr val="5A6B77"/>
                </a:solidFill>
              </a:rPr>
              <a:t>AudioToolbox.framework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>
                <a:srgbClr val="5A6B77"/>
              </a:buClr>
              <a:buSzPct val="100000"/>
            </a:pPr>
            <a:r>
              <a:rPr lang="en" sz="1500">
                <a:solidFill>
                  <a:srgbClr val="5A6B77"/>
                </a:solidFill>
              </a:rPr>
              <a:t>CFNetwork.framework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>
                <a:srgbClr val="5A6B77"/>
              </a:buClr>
              <a:buSzPct val="100000"/>
            </a:pPr>
            <a:r>
              <a:rPr lang="en" sz="1500">
                <a:solidFill>
                  <a:srgbClr val="5A6B77"/>
                </a:solidFill>
              </a:rPr>
              <a:t>CoreGraphics.framework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>
                <a:srgbClr val="5A6B77"/>
              </a:buClr>
              <a:buSzPct val="100000"/>
            </a:pPr>
            <a:r>
              <a:rPr lang="en" sz="1500">
                <a:solidFill>
                  <a:srgbClr val="5A6B77"/>
                </a:solidFill>
              </a:rPr>
              <a:t>CoreLocation.framework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>
                <a:srgbClr val="5A6B77"/>
              </a:buClr>
              <a:buSzPct val="100000"/>
            </a:pPr>
            <a:r>
              <a:rPr lang="en" sz="1500">
                <a:solidFill>
                  <a:srgbClr val="5A6B77"/>
                </a:solidFill>
              </a:rPr>
              <a:t>QuartzCore.framework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>
                <a:srgbClr val="5A6B77"/>
              </a:buClr>
              <a:buSzPct val="100000"/>
            </a:pPr>
            <a:r>
              <a:rPr lang="en" sz="1500">
                <a:solidFill>
                  <a:srgbClr val="5A6B77"/>
                </a:solidFill>
              </a:rPr>
              <a:t>Security.framework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>
                <a:srgbClr val="5A6B77"/>
              </a:buClr>
              <a:buSzPct val="100000"/>
            </a:pPr>
            <a:r>
              <a:rPr lang="en" sz="1500">
                <a:solidFill>
                  <a:srgbClr val="5A6B77"/>
                </a:solidFill>
              </a:rPr>
              <a:t>StoreKit.framework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>
                <a:srgbClr val="5A6B77"/>
              </a:buClr>
              <a:buSzPct val="100000"/>
            </a:pPr>
            <a:r>
              <a:rPr lang="en" sz="1500">
                <a:solidFill>
                  <a:srgbClr val="5A6B77"/>
                </a:solidFill>
              </a:rPr>
              <a:t>SystemConfiguration.framework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>
                <a:srgbClr val="5A6B77"/>
              </a:buClr>
              <a:buSzPct val="100000"/>
            </a:pPr>
            <a:r>
              <a:rPr lang="en" sz="1500">
                <a:solidFill>
                  <a:srgbClr val="5A6B77"/>
                </a:solidFill>
              </a:rPr>
              <a:t>libz.tbd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>
                <a:srgbClr val="5A6B77"/>
              </a:buClr>
              <a:buSzPct val="100000"/>
            </a:pPr>
            <a:r>
              <a:rPr lang="en" sz="1500">
                <a:solidFill>
                  <a:srgbClr val="5A6B77"/>
                </a:solidFill>
              </a:rPr>
              <a:t>libsqlite3.tbd</a:t>
            </a:r>
          </a:p>
          <a:p>
            <a:pPr lvl="0" rtl="0">
              <a:lnSpc>
                <a:spcPct val="14285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Install the frameworks with pod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First time install cocopad -&gt;open terminal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sudo gem install cocopods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go to your project directory and write pod init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open podfile :uncomment the line and add pod ‘Parse’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 the terminal - pod install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Now let’s open the workespace!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connect our App to Parse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Parse Doc and add code to </a:t>
            </a:r>
            <a:r>
              <a:rPr lang="en">
                <a:solidFill>
                  <a:srgbClr val="4F9954"/>
                </a:solidFill>
                <a:highlight>
                  <a:srgbClr val="FFFFFF"/>
                </a:highlight>
              </a:rPr>
              <a:t>AppDelegate.swift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Add Import Parse and Import Bolt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Add the keys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Now let’s test it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Add button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Add code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Working!! Yeah!!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Retrieve our Data from Parse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79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 to Doc -&gt; IOS -&gt; Guide and find retrieving-objects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