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m4a" ContentType="audio/mp4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6" r:id="rId3"/>
    <p:sldId id="297" r:id="rId4"/>
    <p:sldId id="299" r:id="rId5"/>
    <p:sldId id="300" r:id="rId6"/>
    <p:sldId id="301" r:id="rId7"/>
    <p:sldId id="307" r:id="rId8"/>
    <p:sldId id="302" r:id="rId9"/>
    <p:sldId id="305" r:id="rId10"/>
    <p:sldId id="309" r:id="rId11"/>
    <p:sldId id="306" r:id="rId12"/>
    <p:sldId id="295" r:id="rId13"/>
    <p:sldId id="308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9" autoAdjust="0"/>
    <p:restoredTop sz="94660"/>
  </p:normalViewPr>
  <p:slideViewPr>
    <p:cSldViewPr snapToGrid="0">
      <p:cViewPr>
        <p:scale>
          <a:sx n="100" d="100"/>
          <a:sy n="100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3" y="5815086"/>
            <a:ext cx="2527054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9" y="5815086"/>
            <a:ext cx="2538628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2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65" y="6100772"/>
            <a:ext cx="197515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5" pos="4167" userDrawn="1">
          <p15:clr>
            <a:srgbClr val="FBAE40"/>
          </p15:clr>
        </p15:guide>
        <p15:guide id="6" pos="153" userDrawn="1">
          <p15:clr>
            <a:srgbClr val="FBAE40"/>
          </p15:clr>
        </p15:guide>
        <p15:guide id="7" pos="5556" userDrawn="1">
          <p15:clr>
            <a:srgbClr val="FBAE40"/>
          </p15:clr>
        </p15:guide>
        <p15:guide id="8" pos="2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21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168583"/>
            <a:ext cx="1574157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image" Target="../media/image3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Report at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 Group Meeting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21450" y="4896754"/>
            <a:ext cx="2299424" cy="468179"/>
          </a:xfrm>
        </p:spPr>
        <p:txBody>
          <a:bodyPr/>
          <a:lstStyle/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Chaoyue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Wang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318458" y="5879544"/>
            <a:ext cx="1705405" cy="499004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2020.5.1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4640819" y="5388149"/>
            <a:ext cx="3060685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Supervisor: Nana Liu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Simulation on Quantum Computer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79" y="1654479"/>
            <a:ext cx="6372923" cy="5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9"/>
    </mc:Choice>
    <mc:Fallback xmlns="">
      <p:transition spd="slow" advTm="2057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 of the Simulation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cost of calculating the value and gradient of the cost function: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Classical simulation: 1.139s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Quantum simulation: 53.1s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value of the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Classical simulation: -1.408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Quantum simulation: -0.234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  <a:blipFill rotWithShape="0"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38" y="2319131"/>
            <a:ext cx="6162262" cy="25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70"/>
    </mc:Choice>
    <mc:Fallback xmlns="">
      <p:transition spd="slow" advTm="12397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58698" y="1684797"/>
            <a:ext cx="1088306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The step of assigning the parameters based on Qiskit in the quantum circuit costs too much time, which makes the calculation and optimization of the cost function too slow.</a:t>
            </a:r>
            <a:endParaRPr lang="en-US" altLang="zh-CN" sz="2400" dirty="0" smtClean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There are too many parameters (324) in [4, 2, 1, 2, 4] quantum denoising NN, which makes it hard to optimize the cost function of the system.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There is too much noise in simulating on a real quantum computer.</a:t>
            </a:r>
            <a:endParaRPr lang="zh-CN" altLang="zh-CN" sz="2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Difficulties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2"/>
    </mc:Choice>
    <mc:Fallback xmlns="">
      <p:transition spd="slow" advTm="262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58698" y="1684797"/>
            <a:ext cx="1088306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Reproducing the work of denoising quantum data.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Doing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the noise and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robustness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analysis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the system.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Writing up the paper of my bachelor thesis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I want to try something new, but I lack a new idea.</a:t>
            </a:r>
            <a:endParaRPr lang="zh-CN" altLang="zh-CN" sz="2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Plan for the next stage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2"/>
    </mc:Choice>
    <mc:Fallback xmlns="">
      <p:transition spd="slow" advTm="262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Q &amp; A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="" xmlns:a16="http://schemas.microsoft.com/office/drawing/2014/main" id="{8191383B-DA2B-4406-B642-1073D804BD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"/>
    </mc:Choice>
    <mc:Fallback xmlns="">
      <p:transition spd="slow" advTm="1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58698" y="1684797"/>
            <a:ext cx="1088306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 autoencoder is a type of 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artificial neural network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 used to learn efficient data codings in an unsupervised 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manner. The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aim of an autoencoder is to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learn a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 representation (encoding) for a set of data, typically for 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dimensionality reduction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by training the network to ignore signal “noise”.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Classical Autoencoder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https://upload.wikimedia.org/wikipedia/commons/3/37/Autoencoder_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914605"/>
            <a:ext cx="3108981" cy="28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enoising autoencoders with Keras, TensorFlow, and Deep Learni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40" y="3914605"/>
            <a:ext cx="4097659" cy="273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7"/>
    </mc:Choice>
    <mc:Fallback xmlns="">
      <p:transition spd="slow" advTm="673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58698" y="1684797"/>
            <a:ext cx="656578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Input Data: Quantum state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Motivation: Performing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analogous machine learning tasks for quantum systems without exponentially costly classical memory, for instance, in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dimension reduction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of quantum data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Application: Quantum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memory, Denoising quantum data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Quantum Autoencoder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85" y="1684797"/>
            <a:ext cx="4050420" cy="45763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0345" y="6185165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charset="0"/>
                <a:ea typeface="Times New Roman" charset="0"/>
                <a:cs typeface="Times New Roman" charset="0"/>
              </a:rPr>
              <a:t>(Romero et al., 2017) </a:t>
            </a:r>
            <a:r>
              <a:rPr kumimoji="1" lang="nb-NO" altLang="zh-CN" dirty="0" smtClean="0">
                <a:latin typeface="Times New Roman" charset="0"/>
                <a:ea typeface="Times New Roman" charset="0"/>
                <a:cs typeface="Times New Roman" charset="0"/>
              </a:rPr>
              <a:t>arXiv</a:t>
            </a:r>
            <a:r>
              <a:rPr kumimoji="1" lang="nb-NO" altLang="zh-CN" dirty="0">
                <a:latin typeface="Times New Roman" charset="0"/>
                <a:ea typeface="Times New Roman" charset="0"/>
                <a:cs typeface="Times New Roman" charset="0"/>
              </a:rPr>
              <a:t>: 1612.02806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7685" y="4810539"/>
            <a:ext cx="298332" cy="25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0"/>
    </mc:Choice>
    <mc:Fallback xmlns="">
      <p:transition spd="slow" advTm="99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</p:spPr>
            <p:txBody>
              <a:bodyPr/>
              <a:lstStyle/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 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 an ensemble of pure states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qubits, where subsystems A and B are comprised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qubits.</a:t>
                </a:r>
              </a:p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quantum circuit consists of two unitary parameterized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can define the cost function directly by using the expect fidelity: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4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 </m:t>
                        </m:r>
                      </m:e>
                    </m:nary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hr-HR" altLang="zh-CN" sz="24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r-HR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  <a:blipFill rotWithShape="0">
                <a:blip r:embed="rId2"/>
                <a:stretch>
                  <a:fillRect l="-896" t="-1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Quantum Autoencoder Model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2593720" y="4483165"/>
            <a:ext cx="7013015" cy="2123130"/>
            <a:chOff x="2593720" y="4145546"/>
            <a:chExt cx="7013015" cy="21231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720" y="4145546"/>
              <a:ext cx="7013015" cy="212313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503459" y="5005405"/>
              <a:ext cx="228600" cy="403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76165" y="5408817"/>
              <a:ext cx="90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  <a:endParaRPr kumimoji="1" lang="zh-CN" altLang="en-US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46116" y="5408817"/>
              <a:ext cx="90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Cambria Math" charset="0"/>
                  <a:ea typeface="Cambria Math" charset="0"/>
                  <a:cs typeface="Cambria Math" charset="0"/>
                </a:rPr>
                <a:t>2</a:t>
              </a:r>
              <a:endParaRPr kumimoji="1" lang="zh-CN" altLang="en-US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1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74"/>
    </mc:Choice>
    <mc:Fallback xmlns="">
      <p:transition spd="slow" advTm="1067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</p:spPr>
            <p:txBody>
              <a:bodyPr/>
              <a:lstStyle/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quantum circuit consists of only one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unitary parameterized matrices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en-US" altLang="zh-CN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If the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 systems are identical when the swap occurs, the entire circuit reduces to the identity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map.</a:t>
                </a:r>
              </a:p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can accomplish the task by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only training on the ”trash state”.</a:t>
                </a:r>
                <a:endParaRPr lang="en-US" altLang="zh-CN" sz="24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consider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another definition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of the cost function in terms of the trash state 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fidelity: </a:t>
                </a:r>
                <a:endParaRPr lang="en-US" altLang="zh-CN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400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  <a:blipFill rotWithShape="0">
                <a:blip r:embed="rId2"/>
                <a:stretch>
                  <a:fillRect l="-896" t="-248" r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Quantum Autoencoder Model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367" y="4444401"/>
            <a:ext cx="6660216" cy="19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02"/>
    </mc:Choice>
    <mc:Fallback xmlns="">
      <p:transition spd="slow" advTm="1034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Denoising Quantum Data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9" y="4878080"/>
            <a:ext cx="4544486" cy="952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57" y="1874806"/>
            <a:ext cx="5054600" cy="256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95" y="1712259"/>
            <a:ext cx="4087883" cy="4668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6760" y="6068775"/>
            <a:ext cx="3600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Bondarenko &amp; Feldmann, 2020)</a:t>
            </a:r>
          </a:p>
        </p:txBody>
      </p:sp>
    </p:spTree>
    <p:extLst>
      <p:ext uri="{BB962C8B-B14F-4D97-AF65-F5344CB8AC3E}">
        <p14:creationId xmlns:p14="http://schemas.microsoft.com/office/powerpoint/2010/main" val="432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7"/>
    </mc:Choice>
    <mc:Fallback xmlns="">
      <p:transition spd="slow" advTm="57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Generation of Arbitrary Multi-qubit Gate  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8" y="2783903"/>
            <a:ext cx="6227662" cy="2600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84" y="2783903"/>
            <a:ext cx="4872799" cy="104532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2030849" y="556231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charset="0"/>
                <a:ea typeface="Times New Roman" charset="0"/>
                <a:cs typeface="Times New Roman" charset="0"/>
              </a:rPr>
              <a:t>(Romero et al., 2017) </a:t>
            </a:r>
            <a:r>
              <a:rPr kumimoji="1" lang="nb-NO" altLang="zh-CN" dirty="0" smtClean="0">
                <a:latin typeface="Times New Roman" charset="0"/>
                <a:ea typeface="Times New Roman" charset="0"/>
                <a:cs typeface="Times New Roman" charset="0"/>
              </a:rPr>
              <a:t>arXiv</a:t>
            </a:r>
            <a:r>
              <a:rPr kumimoji="1" lang="nb-NO" altLang="zh-CN" dirty="0">
                <a:latin typeface="Times New Roman" charset="0"/>
                <a:ea typeface="Times New Roman" charset="0"/>
                <a:cs typeface="Times New Roman" charset="0"/>
              </a:rPr>
              <a:t>: 1612.02806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61200" y="4096606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number of the gates: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+1)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096606"/>
                <a:ext cx="4419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03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061200" y="4568413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number of the parameters: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3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+1)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568413"/>
                <a:ext cx="4419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03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7"/>
    </mc:Choice>
    <mc:Fallback xmlns="">
      <p:transition spd="slow" advTm="570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Swap Test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6" name="Picture 4" descr="uantum-swap-test-circuit-cor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72" y="1684797"/>
            <a:ext cx="3856361" cy="16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3"/>
          <p:cNvSpPr>
            <a:spLocks noGrp="1"/>
          </p:cNvSpPr>
          <p:nvPr>
            <p:ph sz="quarter" idx="10"/>
          </p:nvPr>
        </p:nvSpPr>
        <p:spPr>
          <a:xfrm>
            <a:off x="658698" y="1684797"/>
            <a:ext cx="8143530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After the Hadamard gate, the state of the system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 controlled SWAP gate transforms the state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second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Hadamard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gate results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 Measurement gate on the first qubit ensures that it's 0 with a probability of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804" y="3666811"/>
            <a:ext cx="2197100" cy="76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352" y="4762113"/>
            <a:ext cx="2844800" cy="1562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886" y="2309116"/>
            <a:ext cx="2307300" cy="5933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885" y="3333509"/>
            <a:ext cx="2307301" cy="59330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01" y="4627096"/>
            <a:ext cx="8267700" cy="520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352" y="6145731"/>
            <a:ext cx="7366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93"/>
    </mc:Choice>
    <mc:Fallback xmlns="">
      <p:transition spd="slow" advTm="845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Simulation on the Qiskit of IBM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" descr="enoising autoencoders with Keras, TensorFlow, and Deep Learning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27" y="2476111"/>
            <a:ext cx="6565656" cy="2750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Training state: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000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111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zh-CN" sz="24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Reference state: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Optimization Algorithm: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Basin-Hopping Algorithm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200" dirty="0">
                    <a:latin typeface="Times New Roman" charset="0"/>
                    <a:ea typeface="Times New Roman" charset="0"/>
                    <a:cs typeface="Times New Roman" charset="0"/>
                  </a:rPr>
                  <a:t>L-BFGS-B </a:t>
                </a:r>
                <a:r>
                  <a:rPr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Method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method of calculating the 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g</m:t>
                    </m:r>
                    <m:d>
                      <m:dPr>
                        <m:ctrlPr>
                          <a:rPr lang="en-US" altLang="zh-CN" sz="2200" b="0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x</m:t>
                        </m:r>
                      </m:e>
                    </m:d>
                    <m:r>
                      <a:rPr lang="en-US" altLang="zh-CN" sz="22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2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h</m:t>
                        </m:r>
                      </m:den>
                    </m:f>
                    <m:r>
                      <a:rPr lang="en-US" altLang="zh-CN" sz="2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</m:t>
                    </m:r>
                    <m:r>
                      <a:rPr lang="en-US" altLang="zh-CN" sz="2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−8</m:t>
                    </m:r>
                  </m:oMath>
                </a14:m>
                <a:endParaRPr lang="en-US" altLang="zh-CN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2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8698" y="1684797"/>
                <a:ext cx="10883061" cy="4921498"/>
              </a:xfrm>
              <a:blipFill rotWithShape="0"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65"/>
    </mc:Choice>
    <mc:Fallback xmlns="">
      <p:transition spd="slow" advTm="9756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6045</TotalTime>
  <Words>612</Words>
  <Application>Microsoft Macintosh PowerPoint</Application>
  <PresentationFormat>Widescreen</PresentationFormat>
  <Paragraphs>65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Cambria Math</vt:lpstr>
      <vt:lpstr>Times</vt:lpstr>
      <vt:lpstr>Times New Roman</vt:lpstr>
      <vt:lpstr>微软雅黑</vt:lpstr>
      <vt:lpstr>等线</vt:lpstr>
      <vt:lpstr>等线 Light</vt:lpstr>
      <vt:lpstr>Arial</vt:lpstr>
      <vt:lpstr>2016-VI主题-蓝</vt:lpstr>
      <vt:lpstr>Report at the Group Meeting</vt:lpstr>
      <vt:lpstr>Classical Autoencoder</vt:lpstr>
      <vt:lpstr>Quantum Autoencoder</vt:lpstr>
      <vt:lpstr>Quantum Autoencoder Model</vt:lpstr>
      <vt:lpstr>Quantum Autoencoder Model</vt:lpstr>
      <vt:lpstr>Denoising Quantum Data</vt:lpstr>
      <vt:lpstr>Generation of Arbitrary Multi-qubit Gate  </vt:lpstr>
      <vt:lpstr>Swap Test</vt:lpstr>
      <vt:lpstr>Simulation on the Qiskit of IBM </vt:lpstr>
      <vt:lpstr>Simulation on Quantum Computer</vt:lpstr>
      <vt:lpstr>Results of the Simulation</vt:lpstr>
      <vt:lpstr>Difficulties</vt:lpstr>
      <vt:lpstr>Plan for the next stage</vt:lpstr>
      <vt:lpstr>Q &amp; 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user</cp:lastModifiedBy>
  <cp:revision>130</cp:revision>
  <cp:lastPrinted>2019-11-12T09:20:54Z</cp:lastPrinted>
  <dcterms:created xsi:type="dcterms:W3CDTF">2016-04-20T02:59:17Z</dcterms:created>
  <dcterms:modified xsi:type="dcterms:W3CDTF">2020-05-01T07:52:21Z</dcterms:modified>
</cp:coreProperties>
</file>