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theme/themeOverride4.xml" ContentType="application/vnd.openxmlformats-officedocument.themeOverr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27" r:id="rId2"/>
    <p:sldId id="428" r:id="rId3"/>
    <p:sldId id="395" r:id="rId4"/>
    <p:sldId id="457" r:id="rId5"/>
    <p:sldId id="460" r:id="rId6"/>
    <p:sldId id="466" r:id="rId7"/>
    <p:sldId id="447" r:id="rId8"/>
    <p:sldId id="398" r:id="rId9"/>
    <p:sldId id="469" r:id="rId10"/>
    <p:sldId id="471" r:id="rId11"/>
    <p:sldId id="470" r:id="rId12"/>
    <p:sldId id="472" r:id="rId13"/>
    <p:sldId id="473" r:id="rId14"/>
    <p:sldId id="474" r:id="rId15"/>
    <p:sldId id="477" r:id="rId16"/>
    <p:sldId id="475" r:id="rId17"/>
    <p:sldId id="476" r:id="rId18"/>
    <p:sldId id="478" r:id="rId19"/>
    <p:sldId id="467" r:id="rId20"/>
    <p:sldId id="452" r:id="rId21"/>
    <p:sldId id="468" r:id="rId22"/>
    <p:sldId id="449" r:id="rId23"/>
    <p:sldId id="341" r:id="rId24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E84"/>
    <a:srgbClr val="1368AA"/>
    <a:srgbClr val="0796A5"/>
    <a:srgbClr val="87C1A4"/>
    <a:srgbClr val="0C5391"/>
    <a:srgbClr val="61B9D2"/>
    <a:srgbClr val="1CA0AF"/>
    <a:srgbClr val="1474AC"/>
    <a:srgbClr val="205DA1"/>
    <a:srgbClr val="5B9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 varScale="1">
        <p:scale>
          <a:sx n="82" d="100"/>
          <a:sy n="82" d="100"/>
        </p:scale>
        <p:origin x="956" y="88"/>
      </p:cViewPr>
      <p:guideLst>
        <p:guide orient="horz" pos="44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2019/11/28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516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23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277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689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129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2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413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083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4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6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08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45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832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433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19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1C39D6-205B-4669-BB7E-2CEAD212E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82305" r="30635"/>
          <a:stretch/>
        </p:blipFill>
        <p:spPr>
          <a:xfrm>
            <a:off x="6516216" y="-92546"/>
            <a:ext cx="2627784" cy="6318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906FF5-26AF-49DB-8AB4-954EFD8E7A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6" t="14003" r="-243" b="56581"/>
          <a:stretch/>
        </p:blipFill>
        <p:spPr>
          <a:xfrm>
            <a:off x="-1" y="4001225"/>
            <a:ext cx="3562835" cy="11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0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8CAD3A-CD69-42F3-A04C-5E985530E63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7737A8-5C17-4355-A870-7CAF4D8896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3" y="0"/>
            <a:ext cx="9151133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6.em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7">
            <a:extLst>
              <a:ext uri="{FF2B5EF4-FFF2-40B4-BE49-F238E27FC236}">
                <a16:creationId xmlns:a16="http://schemas.microsoft.com/office/drawing/2014/main" id="{4C2AD60F-CF12-4B26-A4D4-78500E59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072468"/>
            <a:ext cx="78488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6000" b="1" dirty="0">
                <a:solidFill>
                  <a:srgbClr val="205DA1"/>
                </a:solidFill>
                <a:latin typeface="+mn-lt"/>
                <a:ea typeface="+mn-ea"/>
                <a:cs typeface="+mn-ea"/>
                <a:sym typeface="+mn-lt"/>
              </a:rPr>
              <a:t>项目实训第一阶段汇报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25A9957-58D7-4B7A-A774-9635C3413CAF}"/>
              </a:ext>
            </a:extLst>
          </p:cNvPr>
          <p:cNvGrpSpPr/>
          <p:nvPr/>
        </p:nvGrpSpPr>
        <p:grpSpPr>
          <a:xfrm>
            <a:off x="5364088" y="3377389"/>
            <a:ext cx="2492990" cy="400110"/>
            <a:chOff x="5344688" y="3908277"/>
            <a:chExt cx="2492990" cy="40011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217F0F-6D43-411E-8968-077F85F611FD}"/>
                </a:ext>
              </a:extLst>
            </p:cNvPr>
            <p:cNvSpPr/>
            <p:nvPr/>
          </p:nvSpPr>
          <p:spPr>
            <a:xfrm>
              <a:off x="5677614" y="3909380"/>
              <a:ext cx="1827314" cy="27337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84">
              <a:extLst>
                <a:ext uri="{FF2B5EF4-FFF2-40B4-BE49-F238E27FC236}">
                  <a16:creationId xmlns:a16="http://schemas.microsoft.com/office/drawing/2014/main" id="{0376F357-1011-4014-8F8B-E72D2ACF5B04}"/>
                </a:ext>
              </a:extLst>
            </p:cNvPr>
            <p:cNvSpPr txBox="1"/>
            <p:nvPr/>
          </p:nvSpPr>
          <p:spPr>
            <a:xfrm>
              <a:off x="5344688" y="3908277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CA0AF"/>
                  </a:solidFill>
                  <a:latin typeface="+mn-lt"/>
                  <a:ea typeface="+mn-ea"/>
                  <a:cs typeface="+mn-ea"/>
                  <a:sym typeface="+mn-lt"/>
                </a:rPr>
                <a:t>汇报组：测试小菜队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361475DA-E991-4B43-885F-8E00B4D9AF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06" r="13763"/>
          <a:stretch/>
        </p:blipFill>
        <p:spPr>
          <a:xfrm>
            <a:off x="3600657" y="-162951"/>
            <a:ext cx="5980379" cy="1927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02503F6-DADC-4486-A8E6-3F05A3FF47E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18109" y="3426826"/>
            <a:ext cx="5652120" cy="22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5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E467411-5EE4-48AD-B78B-1E2072D2F2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A7D6A3-1B54-4453-821C-ED3E6C1F4D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F0EB3B5-C15F-47CB-8FF6-3AB88A76DE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" y="896685"/>
            <a:ext cx="9144000" cy="4246815"/>
          </a:xfrm>
          <a:prstGeom prst="rect">
            <a:avLst/>
          </a:prstGeom>
        </p:spPr>
      </p:pic>
      <p:sp>
        <p:nvSpPr>
          <p:cNvPr id="8" name="îŝḷîḓé-Rectangle 133">
            <a:extLst>
              <a:ext uri="{FF2B5EF4-FFF2-40B4-BE49-F238E27FC236}">
                <a16:creationId xmlns:a16="http://schemas.microsoft.com/office/drawing/2014/main" id="{33220D10-DA69-46BB-9D38-6B52B46085C2}"/>
              </a:ext>
            </a:extLst>
          </p:cNvPr>
          <p:cNvSpPr/>
          <p:nvPr/>
        </p:nvSpPr>
        <p:spPr>
          <a:xfrm>
            <a:off x="539552" y="195727"/>
            <a:ext cx="2120056" cy="522250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zh-CN" altLang="en-US" sz="20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第一阶段完成情况</a:t>
            </a:r>
          </a:p>
        </p:txBody>
      </p:sp>
    </p:spTree>
    <p:extLst>
      <p:ext uri="{BB962C8B-B14F-4D97-AF65-F5344CB8AC3E}">
        <p14:creationId xmlns:p14="http://schemas.microsoft.com/office/powerpoint/2010/main" val="54448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E467411-5EE4-48AD-B78B-1E2072D2F2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A7D6A3-1B54-4453-821C-ED3E6C1F4D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425761A-509B-40E3-95A5-D3199C6277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327"/>
            <a:ext cx="9144000" cy="3386845"/>
          </a:xfrm>
          <a:prstGeom prst="rect">
            <a:avLst/>
          </a:prstGeom>
        </p:spPr>
      </p:pic>
      <p:sp>
        <p:nvSpPr>
          <p:cNvPr id="8" name="îŝḷîḓé-Rectangle 133">
            <a:extLst>
              <a:ext uri="{FF2B5EF4-FFF2-40B4-BE49-F238E27FC236}">
                <a16:creationId xmlns:a16="http://schemas.microsoft.com/office/drawing/2014/main" id="{FFABF9D9-CC9F-4C76-BA56-0033EC362891}"/>
              </a:ext>
            </a:extLst>
          </p:cNvPr>
          <p:cNvSpPr/>
          <p:nvPr/>
        </p:nvSpPr>
        <p:spPr>
          <a:xfrm>
            <a:off x="539552" y="195727"/>
            <a:ext cx="2120056" cy="522250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zh-CN" altLang="en-US" sz="20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第二阶段初期完成情况</a:t>
            </a:r>
          </a:p>
        </p:txBody>
      </p:sp>
    </p:spTree>
    <p:extLst>
      <p:ext uri="{BB962C8B-B14F-4D97-AF65-F5344CB8AC3E}">
        <p14:creationId xmlns:p14="http://schemas.microsoft.com/office/powerpoint/2010/main" val="16752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E467411-5EE4-48AD-B78B-1E2072D2F2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A7D6A3-1B54-4453-821C-ED3E6C1F4D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sp>
        <p:nvSpPr>
          <p:cNvPr id="8" name="îŝḷîḓé-Rectangle 133">
            <a:extLst>
              <a:ext uri="{FF2B5EF4-FFF2-40B4-BE49-F238E27FC236}">
                <a16:creationId xmlns:a16="http://schemas.microsoft.com/office/drawing/2014/main" id="{FFABF9D9-CC9F-4C76-BA56-0033EC362891}"/>
              </a:ext>
            </a:extLst>
          </p:cNvPr>
          <p:cNvSpPr/>
          <p:nvPr/>
        </p:nvSpPr>
        <p:spPr>
          <a:xfrm>
            <a:off x="971600" y="105284"/>
            <a:ext cx="2120056" cy="522250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zh-CN" altLang="en-US" sz="20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第二阶段初期完成情况  前端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2704DE-64A1-46D6-BE24-441E44848D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59815"/>
            <a:ext cx="6204444" cy="32961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059948-0870-4508-BF2E-86DFE1989828}"/>
              </a:ext>
            </a:extLst>
          </p:cNvPr>
          <p:cNvSpPr txBox="1"/>
          <p:nvPr/>
        </p:nvSpPr>
        <p:spPr>
          <a:xfrm>
            <a:off x="6463482" y="1075839"/>
            <a:ext cx="2501006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rgbClr val="1368AA"/>
                </a:solidFill>
                <a:latin typeface="+mj-ea"/>
                <a:ea typeface="+mj-ea"/>
              </a:rPr>
              <a:t>学习了</a:t>
            </a:r>
            <a:r>
              <a:rPr lang="en-US" altLang="zh-CN" sz="2000" dirty="0" err="1">
                <a:solidFill>
                  <a:srgbClr val="1368AA"/>
                </a:solidFill>
                <a:latin typeface="+mj-ea"/>
                <a:ea typeface="+mj-ea"/>
              </a:rPr>
              <a:t>freemarker</a:t>
            </a:r>
            <a:r>
              <a:rPr lang="zh-CN" altLang="en-US" sz="2000" dirty="0">
                <a:solidFill>
                  <a:srgbClr val="1368AA"/>
                </a:solidFill>
                <a:latin typeface="+mj-ea"/>
                <a:ea typeface="+mj-ea"/>
              </a:rPr>
              <a:t>，对环境进行了搭建并成功发送测试报告到邮箱，完成了二十条冒烟测试用例，测试用例针对了前端的登录功能，注册功能，购买商品功能，新增地址功能进行测试。</a:t>
            </a:r>
            <a:endParaRPr lang="zh-CN" altLang="en-US" sz="2000" b="1" dirty="0">
              <a:solidFill>
                <a:srgbClr val="1368A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318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E467411-5EE4-48AD-B78B-1E2072D2F2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A7D6A3-1B54-4453-821C-ED3E6C1F4D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sp>
        <p:nvSpPr>
          <p:cNvPr id="8" name="îŝḷîḓé-Rectangle 133">
            <a:extLst>
              <a:ext uri="{FF2B5EF4-FFF2-40B4-BE49-F238E27FC236}">
                <a16:creationId xmlns:a16="http://schemas.microsoft.com/office/drawing/2014/main" id="{FFABF9D9-CC9F-4C76-BA56-0033EC362891}"/>
              </a:ext>
            </a:extLst>
          </p:cNvPr>
          <p:cNvSpPr/>
          <p:nvPr/>
        </p:nvSpPr>
        <p:spPr>
          <a:xfrm>
            <a:off x="2267744" y="177292"/>
            <a:ext cx="2120056" cy="522250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zh-CN" altLang="en-US" sz="20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第二阶段初期完成情况   </a:t>
            </a:r>
            <a:r>
              <a:rPr lang="zh-CN" altLang="en-US" sz="2000" b="1" dirty="0">
                <a:solidFill>
                  <a:srgbClr val="326E84"/>
                </a:solidFill>
                <a:latin typeface="+mj-ea"/>
                <a:ea typeface="+mj-ea"/>
              </a:rPr>
              <a:t>后台的订单管理和运营管理</a:t>
            </a:r>
            <a:endParaRPr lang="zh-CN" altLang="en-US" sz="2000" b="1" dirty="0">
              <a:solidFill>
                <a:srgbClr val="326E84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059948-0870-4508-BF2E-86DFE1989828}"/>
              </a:ext>
            </a:extLst>
          </p:cNvPr>
          <p:cNvSpPr txBox="1"/>
          <p:nvPr/>
        </p:nvSpPr>
        <p:spPr>
          <a:xfrm>
            <a:off x="6463482" y="1075839"/>
            <a:ext cx="2501006" cy="28007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进度是：完成了</a:t>
            </a:r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15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条自动化测试用例，包括：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1.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前台购买商品</a:t>
            </a:r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-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后台把商品发货</a:t>
            </a:r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-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前台确认收货</a:t>
            </a:r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-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后台看已收货列表是否存在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2.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后台查看待发货列表，已发货列表，已收货类别和取消列表的订单删除或查看详情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3.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商品推荐</a:t>
            </a:r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-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推荐华为的一款手机</a:t>
            </a:r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3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为新品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4.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品牌推荐</a:t>
            </a:r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-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推荐华为品牌序号为</a:t>
            </a:r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1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5.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财务管理</a:t>
            </a:r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-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确认用户的提现</a:t>
            </a:r>
            <a:endParaRPr lang="zh-CN" altLang="en-US" sz="1400" b="1" dirty="0">
              <a:solidFill>
                <a:srgbClr val="1368AA"/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83EDFE-A430-48B7-9425-D02BDFF955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56798"/>
            <a:ext cx="6148066" cy="322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6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E467411-5EE4-48AD-B78B-1E2072D2F2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A7D6A3-1B54-4453-821C-ED3E6C1F4D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sp>
        <p:nvSpPr>
          <p:cNvPr id="8" name="îŝḷîḓé-Rectangle 133">
            <a:extLst>
              <a:ext uri="{FF2B5EF4-FFF2-40B4-BE49-F238E27FC236}">
                <a16:creationId xmlns:a16="http://schemas.microsoft.com/office/drawing/2014/main" id="{FFABF9D9-CC9F-4C76-BA56-0033EC362891}"/>
              </a:ext>
            </a:extLst>
          </p:cNvPr>
          <p:cNvSpPr/>
          <p:nvPr/>
        </p:nvSpPr>
        <p:spPr>
          <a:xfrm>
            <a:off x="1403648" y="278144"/>
            <a:ext cx="2120056" cy="522250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zh-CN" altLang="en-US" sz="20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第二阶段初期完成情况  后台基础设置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059948-0870-4508-BF2E-86DFE1989828}"/>
              </a:ext>
            </a:extLst>
          </p:cNvPr>
          <p:cNvSpPr txBox="1"/>
          <p:nvPr/>
        </p:nvSpPr>
        <p:spPr>
          <a:xfrm>
            <a:off x="5925277" y="1131590"/>
            <a:ext cx="3059832" cy="36625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1.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后台登录（将登录功能放在</a:t>
            </a:r>
            <a:r>
              <a:rPr lang="en-US" altLang="zh-CN" sz="1400" dirty="0" err="1">
                <a:solidFill>
                  <a:srgbClr val="1368AA"/>
                </a:solidFill>
                <a:latin typeface="+mj-ea"/>
                <a:ea typeface="+mj-ea"/>
              </a:rPr>
              <a:t>BaseTest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类中，每个方法前运行）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2.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基础设置中，广告地址模块 新增广告位置，修改广告位置代码，删除广告位置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3.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广告管理 修改广告结束时间，查询某位置的广告，删除广告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4.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地区管理 修改显示状态，新增一级地区，新增二级地区，删除一级地区，修改三级地区排序号为</a:t>
            </a:r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1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，排序字母为</a:t>
            </a:r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w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，验证返回按钮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5.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银行管理 新增，修改，删除银行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6.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修改店铺配置中的客服</a:t>
            </a:r>
            <a:r>
              <a:rPr lang="en-US" altLang="zh-CN" sz="1400" dirty="0" err="1">
                <a:solidFill>
                  <a:srgbClr val="1368AA"/>
                </a:solidFill>
                <a:latin typeface="+mj-ea"/>
                <a:ea typeface="+mj-ea"/>
              </a:rPr>
              <a:t>qq</a:t>
            </a:r>
            <a:endParaRPr lang="en-US" altLang="zh-CN" sz="1400" dirty="0">
              <a:solidFill>
                <a:srgbClr val="1368AA"/>
              </a:solidFill>
              <a:latin typeface="+mj-ea"/>
              <a:ea typeface="+mj-ea"/>
            </a:endParaRP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7.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导航管理中 修改导航名，删除导航，验证刷新功能 修改显示状态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8.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支付管理 安装 卸载 修改</a:t>
            </a:r>
          </a:p>
          <a:p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共计</a:t>
            </a:r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28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条测试用例</a:t>
            </a:r>
            <a:endParaRPr lang="zh-CN" altLang="en-US" sz="1200" b="1" dirty="0">
              <a:solidFill>
                <a:srgbClr val="1368AA"/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FC913F-3709-49F0-9A6E-022BC49BE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2" y="1189851"/>
            <a:ext cx="5472608" cy="29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5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E467411-5EE4-48AD-B78B-1E2072D2F2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A7D6A3-1B54-4453-821C-ED3E6C1F4D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sp>
        <p:nvSpPr>
          <p:cNvPr id="8" name="îŝḷîḓé-Rectangle 133">
            <a:extLst>
              <a:ext uri="{FF2B5EF4-FFF2-40B4-BE49-F238E27FC236}">
                <a16:creationId xmlns:a16="http://schemas.microsoft.com/office/drawing/2014/main" id="{FFABF9D9-CC9F-4C76-BA56-0033EC362891}"/>
              </a:ext>
            </a:extLst>
          </p:cNvPr>
          <p:cNvSpPr/>
          <p:nvPr/>
        </p:nvSpPr>
        <p:spPr>
          <a:xfrm>
            <a:off x="1403648" y="278144"/>
            <a:ext cx="2120056" cy="522250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zh-CN" altLang="en-US" sz="20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第二阶段初期完成情况  后台基础设置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7AA5D0-B6AE-4B92-A778-0785B3647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75606"/>
            <a:ext cx="5454680" cy="27363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0AB8EBC-6A2A-48FD-9847-BDD16782B83C}"/>
              </a:ext>
            </a:extLst>
          </p:cNvPr>
          <p:cNvSpPr txBox="1"/>
          <p:nvPr/>
        </p:nvSpPr>
        <p:spPr>
          <a:xfrm>
            <a:off x="5925277" y="1131590"/>
            <a:ext cx="3059832" cy="36625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1.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后台登录（将登录功能放在</a:t>
            </a:r>
            <a:r>
              <a:rPr lang="en-US" altLang="zh-CN" sz="1400" dirty="0" err="1">
                <a:solidFill>
                  <a:srgbClr val="1368AA"/>
                </a:solidFill>
                <a:latin typeface="+mj-ea"/>
                <a:ea typeface="+mj-ea"/>
              </a:rPr>
              <a:t>BaseTest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类中，每个方法前运行）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2.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基础设置中，广告地址模块 新增广告位置，修改广告位置代码，删除广告位置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3.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广告管理 修改广告结束时间，查询某位置的广告，删除广告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4.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地区管理 修改显示状态，新增一级地区，新增二级地区，删除一级地区，修改三级地区排序号为</a:t>
            </a:r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1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，排序字母为</a:t>
            </a:r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w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，验证返回按钮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5.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银行管理 新增，修改，删除银行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6.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修改店铺配置中的客服</a:t>
            </a:r>
            <a:r>
              <a:rPr lang="en-US" altLang="zh-CN" sz="1400" dirty="0" err="1">
                <a:solidFill>
                  <a:srgbClr val="1368AA"/>
                </a:solidFill>
                <a:latin typeface="+mj-ea"/>
                <a:ea typeface="+mj-ea"/>
              </a:rPr>
              <a:t>qq</a:t>
            </a:r>
            <a:endParaRPr lang="en-US" altLang="zh-CN" sz="1400" dirty="0">
              <a:solidFill>
                <a:srgbClr val="1368AA"/>
              </a:solidFill>
              <a:latin typeface="+mj-ea"/>
              <a:ea typeface="+mj-ea"/>
            </a:endParaRP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7.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导航管理中 修改导航名，删除导航，验证刷新功能 修改显示状态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8.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支付管理 安装 卸载 修改</a:t>
            </a:r>
          </a:p>
          <a:p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共计</a:t>
            </a:r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28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条测试用例</a:t>
            </a:r>
            <a:endParaRPr lang="zh-CN" altLang="en-US" sz="1200" b="1" dirty="0">
              <a:solidFill>
                <a:srgbClr val="1368A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914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E467411-5EE4-48AD-B78B-1E2072D2F2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A7D6A3-1B54-4453-821C-ED3E6C1F4D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sp>
        <p:nvSpPr>
          <p:cNvPr id="8" name="îŝḷîḓé-Rectangle 133">
            <a:extLst>
              <a:ext uri="{FF2B5EF4-FFF2-40B4-BE49-F238E27FC236}">
                <a16:creationId xmlns:a16="http://schemas.microsoft.com/office/drawing/2014/main" id="{FFABF9D9-CC9F-4C76-BA56-0033EC362891}"/>
              </a:ext>
            </a:extLst>
          </p:cNvPr>
          <p:cNvSpPr/>
          <p:nvPr/>
        </p:nvSpPr>
        <p:spPr>
          <a:xfrm>
            <a:off x="1532764" y="120274"/>
            <a:ext cx="2120056" cy="522250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zh-CN" altLang="en-US" sz="20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第二阶段初期完成情况  后台会员管理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059948-0870-4508-BF2E-86DFE1989828}"/>
              </a:ext>
            </a:extLst>
          </p:cNvPr>
          <p:cNvSpPr txBox="1"/>
          <p:nvPr/>
        </p:nvSpPr>
        <p:spPr>
          <a:xfrm>
            <a:off x="5532940" y="627534"/>
            <a:ext cx="3503556" cy="40934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1.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搭建了</a:t>
            </a:r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Selenium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的框架，自学</a:t>
            </a:r>
            <a:r>
              <a:rPr lang="en-US" altLang="zh-CN" sz="1400" dirty="0" err="1">
                <a:solidFill>
                  <a:srgbClr val="1368AA"/>
                </a:solidFill>
                <a:latin typeface="+mj-ea"/>
                <a:ea typeface="+mj-ea"/>
              </a:rPr>
              <a:t>freemarker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，生成了测试报告并成功用邮件发送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2.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完成的有会员管理和修改密码这两部分，还剩下文章管理和退出系统等</a:t>
            </a:r>
          </a:p>
          <a:p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会员管理又包括会员等级，会员管理，账号管理这三部分</a:t>
            </a:r>
          </a:p>
          <a:p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主要测试内容如下：</a:t>
            </a:r>
          </a:p>
          <a:p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会员等级：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1.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会员等级的新增（输入重复的等级名称，不上传图标，输入不符合规则的字符等方法）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2.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会员等级的删除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3.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会员等级的修改</a:t>
            </a:r>
          </a:p>
          <a:p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会员管理：修改（清空，输入不符合规则的手机号码等），删除，新增（用边界值法测输入的账号，不填用户名，邮箱等）</a:t>
            </a:r>
          </a:p>
          <a:p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账号管理：修改，重置支付密码</a:t>
            </a:r>
          </a:p>
          <a:p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修改密码：（新密码与确认密码不一致，不输入确认密码等方面）</a:t>
            </a:r>
          </a:p>
          <a:p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进度：完成测试用例</a:t>
            </a:r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20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条</a:t>
            </a:r>
            <a:endParaRPr lang="zh-CN" altLang="en-US" sz="1400" b="1" dirty="0">
              <a:solidFill>
                <a:srgbClr val="1368AA"/>
              </a:solidFill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AA9EDA-EC96-40BC-BE8F-5AA398625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" y="997795"/>
            <a:ext cx="5395581" cy="28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8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E467411-5EE4-48AD-B78B-1E2072D2F2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A7D6A3-1B54-4453-821C-ED3E6C1F4D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sp>
        <p:nvSpPr>
          <p:cNvPr id="8" name="îŝḷîḓé-Rectangle 133">
            <a:extLst>
              <a:ext uri="{FF2B5EF4-FFF2-40B4-BE49-F238E27FC236}">
                <a16:creationId xmlns:a16="http://schemas.microsoft.com/office/drawing/2014/main" id="{FFABF9D9-CC9F-4C76-BA56-0033EC362891}"/>
              </a:ext>
            </a:extLst>
          </p:cNvPr>
          <p:cNvSpPr/>
          <p:nvPr/>
        </p:nvSpPr>
        <p:spPr>
          <a:xfrm>
            <a:off x="2555776" y="278144"/>
            <a:ext cx="2120056" cy="522250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zh-CN" altLang="en-US" sz="20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第二阶段初期完成情况   前台</a:t>
            </a:r>
            <a:r>
              <a:rPr lang="en-US" altLang="zh-CN" sz="20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0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个人中心和后台</a:t>
            </a:r>
            <a:r>
              <a:rPr lang="en-US" altLang="zh-CN" sz="20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0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系统管理部分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059948-0870-4508-BF2E-86DFE1989828}"/>
              </a:ext>
            </a:extLst>
          </p:cNvPr>
          <p:cNvSpPr txBox="1"/>
          <p:nvPr/>
        </p:nvSpPr>
        <p:spPr>
          <a:xfrm>
            <a:off x="5868144" y="1059582"/>
            <a:ext cx="3172687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1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、大框架的对于按钮和页面之间跳转的测试基本完成；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2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、基于“个人中心”待发货订单、待收货订单、待评价订单以及退款</a:t>
            </a:r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/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拒收订单需要前后端交互操作进行测试，故放在前面进行测试，对于这部分内容的测试已经完成；取消待发货订单，查看待发货、待收货订单、待评价订单、退款</a:t>
            </a:r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/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拒收订单信息，对待评价订单进行评价 ，查看用户信息，通过为你推荐、我的关注、我的足迹将商品加入购物车。</a:t>
            </a:r>
          </a:p>
          <a:p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3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、通过后台控制对所有会员发送信息的测试已基本完成，通过系统管理员对全部会员发送系统消息，修改系统管理员登录后台密码。</a:t>
            </a:r>
          </a:p>
          <a:p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完成测试用例</a:t>
            </a:r>
            <a:r>
              <a:rPr lang="en-US" altLang="zh-CN" sz="1400" dirty="0">
                <a:solidFill>
                  <a:srgbClr val="1368AA"/>
                </a:solidFill>
                <a:latin typeface="+mj-ea"/>
                <a:ea typeface="+mj-ea"/>
              </a:rPr>
              <a:t>20</a:t>
            </a:r>
            <a:r>
              <a:rPr lang="zh-CN" altLang="en-US" sz="1400" dirty="0">
                <a:solidFill>
                  <a:srgbClr val="1368AA"/>
                </a:solidFill>
                <a:latin typeface="+mj-ea"/>
                <a:ea typeface="+mj-ea"/>
              </a:rPr>
              <a:t>条</a:t>
            </a:r>
            <a:endParaRPr lang="zh-CN" altLang="en-US" sz="1400" b="1" dirty="0">
              <a:solidFill>
                <a:srgbClr val="1368AA"/>
              </a:solidFill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DDA899-F52B-4ADF-A843-1BF2832083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9" y="1203598"/>
            <a:ext cx="5445782" cy="306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E467411-5EE4-48AD-B78B-1E2072D2F2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A7D6A3-1B54-4453-821C-ED3E6C1F4D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sp>
        <p:nvSpPr>
          <p:cNvPr id="8" name="îŝḷîḓé-Rectangle 133">
            <a:extLst>
              <a:ext uri="{FF2B5EF4-FFF2-40B4-BE49-F238E27FC236}">
                <a16:creationId xmlns:a16="http://schemas.microsoft.com/office/drawing/2014/main" id="{FFABF9D9-CC9F-4C76-BA56-0033EC362891}"/>
              </a:ext>
            </a:extLst>
          </p:cNvPr>
          <p:cNvSpPr/>
          <p:nvPr/>
        </p:nvSpPr>
        <p:spPr>
          <a:xfrm>
            <a:off x="1692922" y="241172"/>
            <a:ext cx="2120056" cy="522250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zh-CN" altLang="en-US" sz="20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第二阶段初期完成情况   后台商品管理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059948-0870-4508-BF2E-86DFE1989828}"/>
              </a:ext>
            </a:extLst>
          </p:cNvPr>
          <p:cNvSpPr txBox="1"/>
          <p:nvPr/>
        </p:nvSpPr>
        <p:spPr>
          <a:xfrm>
            <a:off x="5868144" y="1059582"/>
            <a:ext cx="3172687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1368AA"/>
                </a:solidFill>
                <a:latin typeface="+mj-ea"/>
                <a:ea typeface="+mj-ea"/>
              </a:rPr>
              <a:t>1.</a:t>
            </a:r>
            <a:r>
              <a:rPr lang="zh-CN" altLang="en-US" sz="1600" dirty="0">
                <a:solidFill>
                  <a:srgbClr val="1368AA"/>
                </a:solidFill>
                <a:latin typeface="+mj-ea"/>
                <a:ea typeface="+mj-ea"/>
              </a:rPr>
              <a:t>学习了</a:t>
            </a:r>
            <a:r>
              <a:rPr lang="en-US" altLang="zh-CN" sz="1600" dirty="0" err="1">
                <a:solidFill>
                  <a:srgbClr val="1368AA"/>
                </a:solidFill>
                <a:latin typeface="+mj-ea"/>
                <a:ea typeface="+mj-ea"/>
              </a:rPr>
              <a:t>freemarker</a:t>
            </a:r>
            <a:r>
              <a:rPr lang="zh-CN" altLang="en-US" sz="1600" dirty="0">
                <a:solidFill>
                  <a:srgbClr val="1368AA"/>
                </a:solidFill>
                <a:latin typeface="+mj-ea"/>
                <a:ea typeface="+mj-ea"/>
              </a:rPr>
              <a:t>并搭建了</a:t>
            </a:r>
            <a:r>
              <a:rPr lang="en-US" altLang="zh-CN" sz="1600" dirty="0">
                <a:solidFill>
                  <a:srgbClr val="1368AA"/>
                </a:solidFill>
                <a:latin typeface="+mj-ea"/>
                <a:ea typeface="+mj-ea"/>
              </a:rPr>
              <a:t>Selenium</a:t>
            </a:r>
            <a:r>
              <a:rPr lang="zh-CN" altLang="en-US" sz="1600" dirty="0">
                <a:solidFill>
                  <a:srgbClr val="1368AA"/>
                </a:solidFill>
                <a:latin typeface="+mj-ea"/>
                <a:ea typeface="+mj-ea"/>
              </a:rPr>
              <a:t>的框架，生成了测试报告并成功用邮件发送。</a:t>
            </a:r>
          </a:p>
          <a:p>
            <a:r>
              <a:rPr lang="en-US" altLang="zh-CN" sz="1600" dirty="0">
                <a:solidFill>
                  <a:srgbClr val="1368AA"/>
                </a:solidFill>
                <a:latin typeface="+mj-ea"/>
                <a:ea typeface="+mj-ea"/>
              </a:rPr>
              <a:t>2.</a:t>
            </a:r>
            <a:r>
              <a:rPr lang="zh-CN" altLang="en-US" sz="1600" dirty="0">
                <a:solidFill>
                  <a:srgbClr val="1368AA"/>
                </a:solidFill>
                <a:latin typeface="+mj-ea"/>
                <a:ea typeface="+mj-ea"/>
              </a:rPr>
              <a:t>第二阶段负责的是后台界面的商品管理模块，目前完成了以下工作：</a:t>
            </a:r>
            <a:r>
              <a:rPr lang="en-US" altLang="zh-CN" sz="1600" dirty="0">
                <a:solidFill>
                  <a:srgbClr val="1368AA"/>
                </a:solidFill>
                <a:latin typeface="+mj-ea"/>
                <a:ea typeface="+mj-ea"/>
              </a:rPr>
              <a:t>a.</a:t>
            </a:r>
            <a:r>
              <a:rPr lang="zh-CN" altLang="en-US" sz="1600" dirty="0">
                <a:solidFill>
                  <a:srgbClr val="1368AA"/>
                </a:solidFill>
                <a:latin typeface="+mj-ea"/>
                <a:ea typeface="+mj-ea"/>
              </a:rPr>
              <a:t>通过输入商品编号或者商品名称测试商品检索功能</a:t>
            </a:r>
            <a:endParaRPr lang="en-US" altLang="zh-CN" sz="1600" dirty="0">
              <a:solidFill>
                <a:srgbClr val="1368AA"/>
              </a:solidFill>
              <a:latin typeface="+mj-ea"/>
              <a:ea typeface="+mj-ea"/>
            </a:endParaRPr>
          </a:p>
          <a:p>
            <a:r>
              <a:rPr lang="en-US" altLang="zh-CN" sz="1600" dirty="0">
                <a:solidFill>
                  <a:srgbClr val="1368AA"/>
                </a:solidFill>
                <a:latin typeface="+mj-ea"/>
                <a:ea typeface="+mj-ea"/>
              </a:rPr>
              <a:t>b. </a:t>
            </a:r>
            <a:r>
              <a:rPr lang="zh-CN" altLang="en-US" sz="1600" dirty="0">
                <a:solidFill>
                  <a:srgbClr val="1368AA"/>
                </a:solidFill>
                <a:latin typeface="+mj-ea"/>
                <a:ea typeface="+mj-ea"/>
              </a:rPr>
              <a:t>修改商品属性即推荐精品新品热销等</a:t>
            </a:r>
            <a:endParaRPr lang="en-US" altLang="zh-CN" sz="1600" dirty="0">
              <a:solidFill>
                <a:srgbClr val="1368AA"/>
              </a:solidFill>
              <a:latin typeface="+mj-ea"/>
              <a:ea typeface="+mj-ea"/>
            </a:endParaRPr>
          </a:p>
          <a:p>
            <a:r>
              <a:rPr lang="en-US" altLang="zh-CN" sz="1600" dirty="0">
                <a:solidFill>
                  <a:srgbClr val="1368AA"/>
                </a:solidFill>
                <a:latin typeface="+mj-ea"/>
                <a:ea typeface="+mj-ea"/>
              </a:rPr>
              <a:t>c. </a:t>
            </a:r>
            <a:r>
              <a:rPr lang="zh-CN" altLang="en-US" sz="1600" dirty="0">
                <a:solidFill>
                  <a:srgbClr val="1368AA"/>
                </a:solidFill>
                <a:latin typeface="+mj-ea"/>
                <a:ea typeface="+mj-ea"/>
              </a:rPr>
              <a:t>编辑商品信息，添加商品描述，修改商品价格等等。</a:t>
            </a:r>
            <a:endParaRPr lang="en-US" altLang="zh-CN" sz="1600" dirty="0">
              <a:solidFill>
                <a:srgbClr val="1368AA"/>
              </a:solidFill>
              <a:latin typeface="+mj-ea"/>
              <a:ea typeface="+mj-ea"/>
            </a:endParaRPr>
          </a:p>
          <a:p>
            <a:r>
              <a:rPr lang="en-US" altLang="zh-CN" sz="1600" dirty="0">
                <a:solidFill>
                  <a:srgbClr val="1368AA"/>
                </a:solidFill>
                <a:latin typeface="+mj-ea"/>
                <a:ea typeface="+mj-ea"/>
              </a:rPr>
              <a:t>d. </a:t>
            </a:r>
            <a:r>
              <a:rPr lang="zh-CN" altLang="en-US" sz="1600" dirty="0">
                <a:solidFill>
                  <a:srgbClr val="1368AA"/>
                </a:solidFill>
                <a:latin typeface="+mj-ea"/>
                <a:ea typeface="+mj-ea"/>
              </a:rPr>
              <a:t>测试部分页面的关联。</a:t>
            </a:r>
            <a:endParaRPr lang="en-US" altLang="zh-CN" sz="1600" dirty="0">
              <a:solidFill>
                <a:srgbClr val="1368AA"/>
              </a:solidFill>
              <a:latin typeface="+mj-ea"/>
              <a:ea typeface="+mj-ea"/>
            </a:endParaRPr>
          </a:p>
          <a:p>
            <a:r>
              <a:rPr lang="zh-CN" altLang="en-US" sz="1600" dirty="0">
                <a:solidFill>
                  <a:srgbClr val="1368AA"/>
                </a:solidFill>
                <a:latin typeface="+mj-ea"/>
                <a:ea typeface="+mj-ea"/>
              </a:rPr>
              <a:t>共计</a:t>
            </a:r>
            <a:r>
              <a:rPr lang="en-US" altLang="zh-CN" sz="1600" dirty="0">
                <a:solidFill>
                  <a:srgbClr val="1368AA"/>
                </a:solidFill>
                <a:latin typeface="+mj-ea"/>
                <a:ea typeface="+mj-ea"/>
              </a:rPr>
              <a:t>24</a:t>
            </a:r>
            <a:r>
              <a:rPr lang="zh-CN" altLang="en-US" sz="1600" dirty="0">
                <a:solidFill>
                  <a:srgbClr val="1368AA"/>
                </a:solidFill>
                <a:latin typeface="+mj-ea"/>
                <a:ea typeface="+mj-ea"/>
              </a:rPr>
              <a:t>条冒烟测试用例。</a:t>
            </a:r>
            <a:endParaRPr lang="zh-CN" altLang="en-US" sz="1600" b="1" dirty="0">
              <a:solidFill>
                <a:srgbClr val="1368AA"/>
              </a:solidFill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ADE0B0-8BDA-4EE7-8C37-9C654C7390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12"/>
          <a:stretch/>
        </p:blipFill>
        <p:spPr>
          <a:xfrm>
            <a:off x="179512" y="795946"/>
            <a:ext cx="5472608" cy="38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9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BBC6299-D539-491A-B616-1B4E2D38D4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FA207E-8830-4539-A28F-6EC6F05D63B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74768C-B136-41CA-AE42-28D2130FFEAC}"/>
              </a:ext>
            </a:extLst>
          </p:cNvPr>
          <p:cNvGrpSpPr/>
          <p:nvPr/>
        </p:nvGrpSpPr>
        <p:grpSpPr>
          <a:xfrm>
            <a:off x="3561882" y="993383"/>
            <a:ext cx="2090238" cy="1595560"/>
            <a:chOff x="97624" y="1048198"/>
            <a:chExt cx="2090238" cy="159556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B80B359-BF49-4827-A4FB-4063EA7F6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624" y="1048198"/>
              <a:ext cx="2090238" cy="1595560"/>
            </a:xfrm>
            <a:prstGeom prst="rect">
              <a:avLst/>
            </a:prstGeom>
          </p:spPr>
        </p:pic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9F044F43-439E-4EDE-8077-0D10A68BF276}"/>
                </a:ext>
              </a:extLst>
            </p:cNvPr>
            <p:cNvSpPr txBox="1"/>
            <p:nvPr/>
          </p:nvSpPr>
          <p:spPr>
            <a:xfrm>
              <a:off x="755576" y="14043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100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F847B12-6E9D-4121-8B9B-97FBA62B21D9}"/>
              </a:ext>
            </a:extLst>
          </p:cNvPr>
          <p:cNvGrpSpPr/>
          <p:nvPr/>
        </p:nvGrpSpPr>
        <p:grpSpPr>
          <a:xfrm>
            <a:off x="1907961" y="2699391"/>
            <a:ext cx="5337119" cy="1168503"/>
            <a:chOff x="1907961" y="2699391"/>
            <a:chExt cx="5337119" cy="11685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7A2238-1FD2-4CD6-BB78-E66DDA5E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961" y="2699391"/>
              <a:ext cx="5337119" cy="677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zh-CN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遇到的问题</a:t>
              </a:r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ED6FD2C9-EA1E-43DF-B48B-8910C8093557}"/>
                </a:ext>
              </a:extLst>
            </p:cNvPr>
            <p:cNvSpPr txBox="1">
              <a:spLocks/>
            </p:cNvSpPr>
            <p:nvPr/>
          </p:nvSpPr>
          <p:spPr>
            <a:xfrm>
              <a:off x="3121035" y="3488410"/>
              <a:ext cx="2971931" cy="379484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rgbClr val="326E84"/>
                  </a:solidFill>
                  <a:cs typeface="+mn-ea"/>
                  <a:sym typeface="+mn-lt"/>
                </a:rPr>
                <a:t>Problems encountered</a:t>
              </a:r>
              <a:endParaRPr lang="zh-CN" altLang="en-US" b="1" dirty="0">
                <a:solidFill>
                  <a:srgbClr val="326E84"/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62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7800A00-B957-4004-ACAB-845E06911D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968" r="-2338" b="-1"/>
          <a:stretch/>
        </p:blipFill>
        <p:spPr>
          <a:xfrm rot="1704170">
            <a:off x="5226582" y="-270576"/>
            <a:ext cx="9243519" cy="478871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FC4DD83F-BE72-47D7-882D-A5D0FD9C4C97}"/>
              </a:ext>
            </a:extLst>
          </p:cNvPr>
          <p:cNvGrpSpPr/>
          <p:nvPr/>
        </p:nvGrpSpPr>
        <p:grpSpPr>
          <a:xfrm>
            <a:off x="333338" y="50622"/>
            <a:ext cx="1939749" cy="1645056"/>
            <a:chOff x="395536" y="1275606"/>
            <a:chExt cx="1494414" cy="114074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EF272BB-EF43-4B10-B781-DA3B794D3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536" y="1275606"/>
              <a:ext cx="1494414" cy="1140744"/>
            </a:xfrm>
            <a:prstGeom prst="rect">
              <a:avLst/>
            </a:prstGeom>
          </p:spPr>
        </p:pic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A67E89B6-D691-406B-A764-4CB287726FFC}"/>
                </a:ext>
              </a:extLst>
            </p:cNvPr>
            <p:cNvSpPr txBox="1"/>
            <p:nvPr/>
          </p:nvSpPr>
          <p:spPr>
            <a:xfrm>
              <a:off x="731024" y="14377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目录</a:t>
              </a:r>
              <a:endParaRPr lang="en-US" altLang="zh-CN" sz="3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CONTENTS</a:t>
              </a:r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9A4C1E0C-D62B-4B8B-9235-B3FF7FE8D08E}"/>
              </a:ext>
            </a:extLst>
          </p:cNvPr>
          <p:cNvSpPr txBox="1"/>
          <p:nvPr/>
        </p:nvSpPr>
        <p:spPr>
          <a:xfrm>
            <a:off x="1915438" y="1192422"/>
            <a:ext cx="712882" cy="1098628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1783F4CF-9EE8-426F-9DFD-711D3FADE900}"/>
              </a:ext>
            </a:extLst>
          </p:cNvPr>
          <p:cNvSpPr txBox="1"/>
          <p:nvPr/>
        </p:nvSpPr>
        <p:spPr>
          <a:xfrm>
            <a:off x="2106101" y="2306292"/>
            <a:ext cx="332063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31C41185-C874-41CF-9454-D9D42C1FD368}"/>
              </a:ext>
            </a:extLst>
          </p:cNvPr>
          <p:cNvSpPr txBox="1"/>
          <p:nvPr/>
        </p:nvSpPr>
        <p:spPr>
          <a:xfrm>
            <a:off x="2128848" y="3122051"/>
            <a:ext cx="342882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4AA17821-1BE3-4C80-833A-10AB2BDF1CD1}"/>
              </a:ext>
            </a:extLst>
          </p:cNvPr>
          <p:cNvSpPr txBox="1"/>
          <p:nvPr/>
        </p:nvSpPr>
        <p:spPr>
          <a:xfrm>
            <a:off x="2141135" y="3907378"/>
            <a:ext cx="330860" cy="53091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4077D3F3-AF39-48D1-B37D-BF3F654DD25C}"/>
              </a:ext>
            </a:extLst>
          </p:cNvPr>
          <p:cNvSpPr txBox="1"/>
          <p:nvPr/>
        </p:nvSpPr>
        <p:spPr>
          <a:xfrm>
            <a:off x="2457706" y="1456632"/>
            <a:ext cx="2971931" cy="476669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内容</a:t>
            </a: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3D4B0B6D-EB27-4722-A3B7-178B8511CCDC}"/>
              </a:ext>
            </a:extLst>
          </p:cNvPr>
          <p:cNvSpPr txBox="1"/>
          <p:nvPr/>
        </p:nvSpPr>
        <p:spPr>
          <a:xfrm>
            <a:off x="2465393" y="2275467"/>
            <a:ext cx="2971931" cy="476669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进度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7F9ACF9A-2189-437C-B5DA-F8FC5703E9F8}"/>
              </a:ext>
            </a:extLst>
          </p:cNvPr>
          <p:cNvSpPr txBox="1"/>
          <p:nvPr/>
        </p:nvSpPr>
        <p:spPr>
          <a:xfrm>
            <a:off x="2389513" y="3106809"/>
            <a:ext cx="2971931" cy="42680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遇到的问题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FE6B8807-D717-4601-94FE-D9BA2FEA48E9}"/>
              </a:ext>
            </a:extLst>
          </p:cNvPr>
          <p:cNvSpPr txBox="1"/>
          <p:nvPr/>
        </p:nvSpPr>
        <p:spPr>
          <a:xfrm>
            <a:off x="2389513" y="3838639"/>
            <a:ext cx="2971931" cy="426807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下一阶段的计划</a:t>
            </a: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5E3915F3-D97B-4563-AF5A-6F379BA7AB3F}"/>
              </a:ext>
            </a:extLst>
          </p:cNvPr>
          <p:cNvSpPr txBox="1"/>
          <p:nvPr/>
        </p:nvSpPr>
        <p:spPr>
          <a:xfrm>
            <a:off x="2483727" y="1941138"/>
            <a:ext cx="2971931" cy="224152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lnSpcReduction="10000"/>
          </a:bodyPr>
          <a:lstStyle/>
          <a:p>
            <a:r>
              <a:rPr lang="en-US" altLang="zh-CN" sz="16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Content</a:t>
            </a:r>
            <a:endParaRPr lang="zh-CN" altLang="en-US" sz="1600" b="1" dirty="0">
              <a:solidFill>
                <a:srgbClr val="326E8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C9FF3144-C8A1-445A-AC2A-4EF5BC6145BD}"/>
              </a:ext>
            </a:extLst>
          </p:cNvPr>
          <p:cNvSpPr txBox="1"/>
          <p:nvPr/>
        </p:nvSpPr>
        <p:spPr>
          <a:xfrm>
            <a:off x="2483727" y="2788088"/>
            <a:ext cx="2649332" cy="20854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55000" lnSpcReduction="20000"/>
          </a:bodyPr>
          <a:lstStyle/>
          <a:p>
            <a:r>
              <a:rPr lang="en-US" altLang="zh-CN" sz="28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Speed of progress</a:t>
            </a:r>
            <a:endParaRPr lang="zh-CN" altLang="en-US" sz="2800" b="1" dirty="0">
              <a:solidFill>
                <a:srgbClr val="326E8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2ACCCA20-737E-4343-92CB-CFDD687364B3}"/>
              </a:ext>
            </a:extLst>
          </p:cNvPr>
          <p:cNvSpPr txBox="1"/>
          <p:nvPr/>
        </p:nvSpPr>
        <p:spPr>
          <a:xfrm>
            <a:off x="2440517" y="3513475"/>
            <a:ext cx="2971931" cy="21340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10000"/>
          </a:bodyPr>
          <a:lstStyle/>
          <a:p>
            <a:r>
              <a:rPr lang="en-US" altLang="zh-CN" sz="16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Problems encountered</a:t>
            </a:r>
            <a:endParaRPr lang="zh-CN" altLang="en-US" sz="1600" b="1" dirty="0">
              <a:solidFill>
                <a:srgbClr val="326E8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04A0B0F9-184F-427A-984B-4A50FF836AD3}"/>
              </a:ext>
            </a:extLst>
          </p:cNvPr>
          <p:cNvSpPr txBox="1"/>
          <p:nvPr/>
        </p:nvSpPr>
        <p:spPr>
          <a:xfrm>
            <a:off x="2483727" y="4377206"/>
            <a:ext cx="2971931" cy="185673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en-US" altLang="zh-CN" sz="16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Plan for the next phase</a:t>
            </a:r>
            <a:endParaRPr lang="zh-CN" altLang="en-US" sz="1600" b="1" dirty="0">
              <a:solidFill>
                <a:srgbClr val="326E8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180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>
            <a:extLst>
              <a:ext uri="{FF2B5EF4-FFF2-40B4-BE49-F238E27FC236}">
                <a16:creationId xmlns:a16="http://schemas.microsoft.com/office/drawing/2014/main" id="{5D5D1594-8434-4BC6-AE19-B2C49EFC3875}"/>
              </a:ext>
            </a:extLst>
          </p:cNvPr>
          <p:cNvGrpSpPr/>
          <p:nvPr/>
        </p:nvGrpSpPr>
        <p:grpSpPr>
          <a:xfrm>
            <a:off x="89405" y="1219547"/>
            <a:ext cx="2356012" cy="3500618"/>
            <a:chOff x="3302000" y="787400"/>
            <a:chExt cx="5581650" cy="5668963"/>
          </a:xfrm>
        </p:grpSpPr>
        <p:sp>
          <p:nvSpPr>
            <p:cNvPr id="34" name="i$liḋe-Freeform: Shape 2">
              <a:extLst>
                <a:ext uri="{FF2B5EF4-FFF2-40B4-BE49-F238E27FC236}">
                  <a16:creationId xmlns:a16="http://schemas.microsoft.com/office/drawing/2014/main" id="{715836D0-27BE-43FD-BD79-4D3C673ED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000" y="787400"/>
              <a:ext cx="2790825" cy="5022850"/>
            </a:xfrm>
            <a:custGeom>
              <a:avLst/>
              <a:gdLst>
                <a:gd name="T0" fmla="*/ 0 w 1758"/>
                <a:gd name="T1" fmla="*/ 2758 h 3164"/>
                <a:gd name="T2" fmla="*/ 1758 w 1758"/>
                <a:gd name="T3" fmla="*/ 0 h 3164"/>
                <a:gd name="T4" fmla="*/ 879 w 1758"/>
                <a:gd name="T5" fmla="*/ 3164 h 3164"/>
                <a:gd name="T6" fmla="*/ 0 w 1758"/>
                <a:gd name="T7" fmla="*/ 2758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8" h="3164">
                  <a:moveTo>
                    <a:pt x="0" y="2758"/>
                  </a:moveTo>
                  <a:lnTo>
                    <a:pt x="1758" y="0"/>
                  </a:lnTo>
                  <a:lnTo>
                    <a:pt x="879" y="3164"/>
                  </a:lnTo>
                  <a:lnTo>
                    <a:pt x="0" y="27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i$liḋe-Freeform: Shape 3">
              <a:extLst>
                <a:ext uri="{FF2B5EF4-FFF2-40B4-BE49-F238E27FC236}">
                  <a16:creationId xmlns:a16="http://schemas.microsoft.com/office/drawing/2014/main" id="{CEA4F49C-3A58-472E-9C39-23F46D925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000" y="787400"/>
              <a:ext cx="2790825" cy="5022850"/>
            </a:xfrm>
            <a:custGeom>
              <a:avLst/>
              <a:gdLst>
                <a:gd name="T0" fmla="*/ 0 w 1758"/>
                <a:gd name="T1" fmla="*/ 2758 h 3164"/>
                <a:gd name="T2" fmla="*/ 1758 w 1758"/>
                <a:gd name="T3" fmla="*/ 0 h 3164"/>
                <a:gd name="T4" fmla="*/ 879 w 1758"/>
                <a:gd name="T5" fmla="*/ 3164 h 3164"/>
                <a:gd name="T6" fmla="*/ 0 w 1758"/>
                <a:gd name="T7" fmla="*/ 2758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8" h="3164">
                  <a:moveTo>
                    <a:pt x="0" y="2758"/>
                  </a:moveTo>
                  <a:lnTo>
                    <a:pt x="1758" y="0"/>
                  </a:lnTo>
                  <a:lnTo>
                    <a:pt x="879" y="3164"/>
                  </a:lnTo>
                  <a:lnTo>
                    <a:pt x="0" y="27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i$liḋe-Freeform: Shape 4">
              <a:extLst>
                <a:ext uri="{FF2B5EF4-FFF2-40B4-BE49-F238E27FC236}">
                  <a16:creationId xmlns:a16="http://schemas.microsoft.com/office/drawing/2014/main" id="{E2D4A80F-B9B0-46E5-B3D6-9F1167F1C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787400"/>
              <a:ext cx="1077913" cy="3884613"/>
            </a:xfrm>
            <a:custGeom>
              <a:avLst/>
              <a:gdLst>
                <a:gd name="T0" fmla="*/ 0 w 679"/>
                <a:gd name="T1" fmla="*/ 2447 h 2447"/>
                <a:gd name="T2" fmla="*/ 679 w 679"/>
                <a:gd name="T3" fmla="*/ 2134 h 2447"/>
                <a:gd name="T4" fmla="*/ 679 w 679"/>
                <a:gd name="T5" fmla="*/ 0 h 2447"/>
                <a:gd name="T6" fmla="*/ 0 w 679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9" h="2447">
                  <a:moveTo>
                    <a:pt x="0" y="2447"/>
                  </a:moveTo>
                  <a:lnTo>
                    <a:pt x="679" y="2134"/>
                  </a:lnTo>
                  <a:lnTo>
                    <a:pt x="679" y="0"/>
                  </a:lnTo>
                  <a:lnTo>
                    <a:pt x="0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i$liḋe-Freeform: Shape 5">
              <a:extLst>
                <a:ext uri="{FF2B5EF4-FFF2-40B4-BE49-F238E27FC236}">
                  <a16:creationId xmlns:a16="http://schemas.microsoft.com/office/drawing/2014/main" id="{8A4A95A4-4009-4F1B-B0FE-C88D2B471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787400"/>
              <a:ext cx="1077913" cy="3884613"/>
            </a:xfrm>
            <a:custGeom>
              <a:avLst/>
              <a:gdLst>
                <a:gd name="T0" fmla="*/ 0 w 679"/>
                <a:gd name="T1" fmla="*/ 2447 h 2447"/>
                <a:gd name="T2" fmla="*/ 679 w 679"/>
                <a:gd name="T3" fmla="*/ 2134 h 2447"/>
                <a:gd name="T4" fmla="*/ 679 w 679"/>
                <a:gd name="T5" fmla="*/ 0 h 2447"/>
                <a:gd name="T6" fmla="*/ 0 w 679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9" h="2447">
                  <a:moveTo>
                    <a:pt x="0" y="2447"/>
                  </a:moveTo>
                  <a:lnTo>
                    <a:pt x="679" y="2134"/>
                  </a:lnTo>
                  <a:lnTo>
                    <a:pt x="679" y="0"/>
                  </a:lnTo>
                  <a:lnTo>
                    <a:pt x="0" y="24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i$liḋe-Freeform: Shape 6">
              <a:extLst>
                <a:ext uri="{FF2B5EF4-FFF2-40B4-BE49-F238E27FC236}">
                  <a16:creationId xmlns:a16="http://schemas.microsoft.com/office/drawing/2014/main" id="{E3445987-7F67-48CA-90F8-285021F60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413" y="4672013"/>
              <a:ext cx="1395413" cy="1784350"/>
            </a:xfrm>
            <a:custGeom>
              <a:avLst/>
              <a:gdLst>
                <a:gd name="T0" fmla="*/ 879 w 879"/>
                <a:gd name="T1" fmla="*/ 1124 h 1124"/>
                <a:gd name="T2" fmla="*/ 879 w 879"/>
                <a:gd name="T3" fmla="*/ 316 h 1124"/>
                <a:gd name="T4" fmla="*/ 200 w 879"/>
                <a:gd name="T5" fmla="*/ 0 h 1124"/>
                <a:gd name="T6" fmla="*/ 0 w 879"/>
                <a:gd name="T7" fmla="*/ 717 h 1124"/>
                <a:gd name="T8" fmla="*/ 879 w 879"/>
                <a:gd name="T9" fmla="*/ 1124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9" h="1124">
                  <a:moveTo>
                    <a:pt x="879" y="1124"/>
                  </a:moveTo>
                  <a:lnTo>
                    <a:pt x="879" y="316"/>
                  </a:lnTo>
                  <a:lnTo>
                    <a:pt x="200" y="0"/>
                  </a:lnTo>
                  <a:lnTo>
                    <a:pt x="0" y="717"/>
                  </a:lnTo>
                  <a:lnTo>
                    <a:pt x="879" y="11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i$liḋe-Freeform: Shape 7">
              <a:extLst>
                <a:ext uri="{FF2B5EF4-FFF2-40B4-BE49-F238E27FC236}">
                  <a16:creationId xmlns:a16="http://schemas.microsoft.com/office/drawing/2014/main" id="{AF1CC67F-B156-44EC-A0D8-CC880EAEF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413" y="4672013"/>
              <a:ext cx="1395413" cy="1784350"/>
            </a:xfrm>
            <a:custGeom>
              <a:avLst/>
              <a:gdLst>
                <a:gd name="T0" fmla="*/ 879 w 879"/>
                <a:gd name="T1" fmla="*/ 1124 h 1124"/>
                <a:gd name="T2" fmla="*/ 879 w 879"/>
                <a:gd name="T3" fmla="*/ 316 h 1124"/>
                <a:gd name="T4" fmla="*/ 200 w 879"/>
                <a:gd name="T5" fmla="*/ 0 h 1124"/>
                <a:gd name="T6" fmla="*/ 0 w 879"/>
                <a:gd name="T7" fmla="*/ 717 h 1124"/>
                <a:gd name="T8" fmla="*/ 879 w 879"/>
                <a:gd name="T9" fmla="*/ 1124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9" h="1124">
                  <a:moveTo>
                    <a:pt x="879" y="1124"/>
                  </a:moveTo>
                  <a:lnTo>
                    <a:pt x="879" y="316"/>
                  </a:lnTo>
                  <a:lnTo>
                    <a:pt x="200" y="0"/>
                  </a:lnTo>
                  <a:lnTo>
                    <a:pt x="0" y="717"/>
                  </a:lnTo>
                  <a:lnTo>
                    <a:pt x="879" y="11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i$liḋe-Freeform: Shape 8">
              <a:extLst>
                <a:ext uri="{FF2B5EF4-FFF2-40B4-BE49-F238E27FC236}">
                  <a16:creationId xmlns:a16="http://schemas.microsoft.com/office/drawing/2014/main" id="{67536BBD-289C-4361-9008-63E10BC7D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4175125"/>
              <a:ext cx="2790825" cy="2281238"/>
            </a:xfrm>
            <a:custGeom>
              <a:avLst/>
              <a:gdLst>
                <a:gd name="T0" fmla="*/ 0 w 1758"/>
                <a:gd name="T1" fmla="*/ 629 h 1437"/>
                <a:gd name="T2" fmla="*/ 1360 w 1758"/>
                <a:gd name="T3" fmla="*/ 0 h 1437"/>
                <a:gd name="T4" fmla="*/ 1758 w 1758"/>
                <a:gd name="T5" fmla="*/ 624 h 1437"/>
                <a:gd name="T6" fmla="*/ 0 w 1758"/>
                <a:gd name="T7" fmla="*/ 1437 h 1437"/>
                <a:gd name="T8" fmla="*/ 0 w 1758"/>
                <a:gd name="T9" fmla="*/ 629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8" h="1437">
                  <a:moveTo>
                    <a:pt x="0" y="629"/>
                  </a:moveTo>
                  <a:lnTo>
                    <a:pt x="1360" y="0"/>
                  </a:lnTo>
                  <a:lnTo>
                    <a:pt x="1758" y="624"/>
                  </a:lnTo>
                  <a:lnTo>
                    <a:pt x="0" y="1437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i$liḋe-Freeform: Shape 9">
              <a:extLst>
                <a:ext uri="{FF2B5EF4-FFF2-40B4-BE49-F238E27FC236}">
                  <a16:creationId xmlns:a16="http://schemas.microsoft.com/office/drawing/2014/main" id="{E51484E0-E13E-4CDC-AA87-CAF0B23F5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4175125"/>
              <a:ext cx="2790825" cy="2281238"/>
            </a:xfrm>
            <a:custGeom>
              <a:avLst/>
              <a:gdLst>
                <a:gd name="T0" fmla="*/ 0 w 1758"/>
                <a:gd name="T1" fmla="*/ 629 h 1437"/>
                <a:gd name="T2" fmla="*/ 1360 w 1758"/>
                <a:gd name="T3" fmla="*/ 0 h 1437"/>
                <a:gd name="T4" fmla="*/ 1758 w 1758"/>
                <a:gd name="T5" fmla="*/ 624 h 1437"/>
                <a:gd name="T6" fmla="*/ 0 w 1758"/>
                <a:gd name="T7" fmla="*/ 1437 h 1437"/>
                <a:gd name="T8" fmla="*/ 0 w 1758"/>
                <a:gd name="T9" fmla="*/ 629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8" h="1437">
                  <a:moveTo>
                    <a:pt x="0" y="629"/>
                  </a:moveTo>
                  <a:lnTo>
                    <a:pt x="1360" y="0"/>
                  </a:lnTo>
                  <a:lnTo>
                    <a:pt x="1758" y="624"/>
                  </a:lnTo>
                  <a:lnTo>
                    <a:pt x="0" y="1437"/>
                  </a:lnTo>
                  <a:lnTo>
                    <a:pt x="0" y="6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i$liḋe-Freeform: Shape 10">
              <a:extLst>
                <a:ext uri="{FF2B5EF4-FFF2-40B4-BE49-F238E27FC236}">
                  <a16:creationId xmlns:a16="http://schemas.microsoft.com/office/drawing/2014/main" id="{981B2388-7CC8-4579-86B4-655616723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4175125"/>
              <a:ext cx="2155825" cy="998538"/>
            </a:xfrm>
            <a:custGeom>
              <a:avLst/>
              <a:gdLst>
                <a:gd name="T0" fmla="*/ 679 w 1358"/>
                <a:gd name="T1" fmla="*/ 629 h 629"/>
                <a:gd name="T2" fmla="*/ 0 w 1358"/>
                <a:gd name="T3" fmla="*/ 313 h 629"/>
                <a:gd name="T4" fmla="*/ 679 w 1358"/>
                <a:gd name="T5" fmla="*/ 0 h 629"/>
                <a:gd name="T6" fmla="*/ 1358 w 1358"/>
                <a:gd name="T7" fmla="*/ 313 h 629"/>
                <a:gd name="T8" fmla="*/ 679 w 1358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629">
                  <a:moveTo>
                    <a:pt x="679" y="629"/>
                  </a:moveTo>
                  <a:lnTo>
                    <a:pt x="0" y="313"/>
                  </a:lnTo>
                  <a:lnTo>
                    <a:pt x="679" y="0"/>
                  </a:lnTo>
                  <a:lnTo>
                    <a:pt x="1358" y="313"/>
                  </a:lnTo>
                  <a:lnTo>
                    <a:pt x="679" y="62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i$liḋe-Freeform: Shape 11">
              <a:extLst>
                <a:ext uri="{FF2B5EF4-FFF2-40B4-BE49-F238E27FC236}">
                  <a16:creationId xmlns:a16="http://schemas.microsoft.com/office/drawing/2014/main" id="{FC2A09A0-09C8-49A2-887D-CD938C1A1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4175125"/>
              <a:ext cx="2155825" cy="998538"/>
            </a:xfrm>
            <a:custGeom>
              <a:avLst/>
              <a:gdLst>
                <a:gd name="T0" fmla="*/ 679 w 1358"/>
                <a:gd name="T1" fmla="*/ 629 h 629"/>
                <a:gd name="T2" fmla="*/ 0 w 1358"/>
                <a:gd name="T3" fmla="*/ 313 h 629"/>
                <a:gd name="T4" fmla="*/ 679 w 1358"/>
                <a:gd name="T5" fmla="*/ 0 h 629"/>
                <a:gd name="T6" fmla="*/ 1358 w 1358"/>
                <a:gd name="T7" fmla="*/ 313 h 629"/>
                <a:gd name="T8" fmla="*/ 679 w 1358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629">
                  <a:moveTo>
                    <a:pt x="679" y="629"/>
                  </a:moveTo>
                  <a:lnTo>
                    <a:pt x="0" y="313"/>
                  </a:lnTo>
                  <a:lnTo>
                    <a:pt x="679" y="0"/>
                  </a:lnTo>
                  <a:lnTo>
                    <a:pt x="1358" y="313"/>
                  </a:lnTo>
                  <a:lnTo>
                    <a:pt x="679" y="6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i$liḋe-Freeform: Shape 12">
              <a:extLst>
                <a:ext uri="{FF2B5EF4-FFF2-40B4-BE49-F238E27FC236}">
                  <a16:creationId xmlns:a16="http://schemas.microsoft.com/office/drawing/2014/main" id="{6B349162-3AAE-4DF7-BFC1-F5959C280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787400"/>
              <a:ext cx="2159000" cy="3884613"/>
            </a:xfrm>
            <a:custGeom>
              <a:avLst/>
              <a:gdLst>
                <a:gd name="T0" fmla="*/ 679 w 1360"/>
                <a:gd name="T1" fmla="*/ 2447 h 2447"/>
                <a:gd name="T2" fmla="*/ 0 w 1360"/>
                <a:gd name="T3" fmla="*/ 0 h 2447"/>
                <a:gd name="T4" fmla="*/ 1360 w 1360"/>
                <a:gd name="T5" fmla="*/ 2134 h 2447"/>
                <a:gd name="T6" fmla="*/ 679 w 1360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" h="2447">
                  <a:moveTo>
                    <a:pt x="679" y="2447"/>
                  </a:moveTo>
                  <a:lnTo>
                    <a:pt x="0" y="0"/>
                  </a:lnTo>
                  <a:lnTo>
                    <a:pt x="1360" y="2134"/>
                  </a:lnTo>
                  <a:lnTo>
                    <a:pt x="679" y="244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i$liḋe-Freeform: Shape 13">
              <a:extLst>
                <a:ext uri="{FF2B5EF4-FFF2-40B4-BE49-F238E27FC236}">
                  <a16:creationId xmlns:a16="http://schemas.microsoft.com/office/drawing/2014/main" id="{5CD5A3C1-A2E4-41A1-9345-39720238E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787400"/>
              <a:ext cx="2159000" cy="3884613"/>
            </a:xfrm>
            <a:custGeom>
              <a:avLst/>
              <a:gdLst>
                <a:gd name="T0" fmla="*/ 679 w 1360"/>
                <a:gd name="T1" fmla="*/ 2447 h 2447"/>
                <a:gd name="T2" fmla="*/ 0 w 1360"/>
                <a:gd name="T3" fmla="*/ 0 h 2447"/>
                <a:gd name="T4" fmla="*/ 1360 w 1360"/>
                <a:gd name="T5" fmla="*/ 2134 h 2447"/>
                <a:gd name="T6" fmla="*/ 679 w 1360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" h="2447">
                  <a:moveTo>
                    <a:pt x="679" y="2447"/>
                  </a:moveTo>
                  <a:lnTo>
                    <a:pt x="0" y="0"/>
                  </a:lnTo>
                  <a:lnTo>
                    <a:pt x="1360" y="2134"/>
                  </a:lnTo>
                  <a:lnTo>
                    <a:pt x="679" y="24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i$liḋe-Freeform: Shape 14">
              <a:extLst>
                <a:ext uri="{FF2B5EF4-FFF2-40B4-BE49-F238E27FC236}">
                  <a16:creationId xmlns:a16="http://schemas.microsoft.com/office/drawing/2014/main" id="{85646E78-ADF4-4533-B874-796A6647E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787400"/>
              <a:ext cx="1077913" cy="3884613"/>
            </a:xfrm>
            <a:custGeom>
              <a:avLst/>
              <a:gdLst>
                <a:gd name="T0" fmla="*/ 679 w 679"/>
                <a:gd name="T1" fmla="*/ 2447 h 2447"/>
                <a:gd name="T2" fmla="*/ 0 w 679"/>
                <a:gd name="T3" fmla="*/ 2134 h 2447"/>
                <a:gd name="T4" fmla="*/ 0 w 679"/>
                <a:gd name="T5" fmla="*/ 0 h 2447"/>
                <a:gd name="T6" fmla="*/ 679 w 679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9" h="2447">
                  <a:moveTo>
                    <a:pt x="679" y="2447"/>
                  </a:moveTo>
                  <a:lnTo>
                    <a:pt x="0" y="2134"/>
                  </a:lnTo>
                  <a:lnTo>
                    <a:pt x="0" y="0"/>
                  </a:lnTo>
                  <a:lnTo>
                    <a:pt x="679" y="24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i$liḋe-Freeform: Shape 15">
              <a:extLst>
                <a:ext uri="{FF2B5EF4-FFF2-40B4-BE49-F238E27FC236}">
                  <a16:creationId xmlns:a16="http://schemas.microsoft.com/office/drawing/2014/main" id="{72F01C87-13A6-49E7-9EAF-490383240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2165350"/>
              <a:ext cx="641350" cy="2600325"/>
            </a:xfrm>
            <a:custGeom>
              <a:avLst/>
              <a:gdLst>
                <a:gd name="T0" fmla="*/ 404 w 404"/>
                <a:gd name="T1" fmla="*/ 1452 h 1638"/>
                <a:gd name="T2" fmla="*/ 0 w 404"/>
                <a:gd name="T3" fmla="*/ 0 h 1638"/>
                <a:gd name="T4" fmla="*/ 0 w 404"/>
                <a:gd name="T5" fmla="*/ 1638 h 1638"/>
                <a:gd name="T6" fmla="*/ 404 w 404"/>
                <a:gd name="T7" fmla="*/ 1452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4" h="1638">
                  <a:moveTo>
                    <a:pt x="404" y="1452"/>
                  </a:moveTo>
                  <a:lnTo>
                    <a:pt x="0" y="0"/>
                  </a:lnTo>
                  <a:lnTo>
                    <a:pt x="0" y="1638"/>
                  </a:lnTo>
                  <a:lnTo>
                    <a:pt x="404" y="145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i$liḋe-Freeform: Shape 16">
              <a:extLst>
                <a:ext uri="{FF2B5EF4-FFF2-40B4-BE49-F238E27FC236}">
                  <a16:creationId xmlns:a16="http://schemas.microsoft.com/office/drawing/2014/main" id="{0F3DBF3E-172F-4396-A0DD-79850636B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3063" y="2165350"/>
              <a:ext cx="639763" cy="2600325"/>
            </a:xfrm>
            <a:custGeom>
              <a:avLst/>
              <a:gdLst>
                <a:gd name="T0" fmla="*/ 403 w 403"/>
                <a:gd name="T1" fmla="*/ 1638 h 1638"/>
                <a:gd name="T2" fmla="*/ 0 w 403"/>
                <a:gd name="T3" fmla="*/ 1452 h 1638"/>
                <a:gd name="T4" fmla="*/ 403 w 403"/>
                <a:gd name="T5" fmla="*/ 0 h 1638"/>
                <a:gd name="T6" fmla="*/ 403 w 403"/>
                <a:gd name="T7" fmla="*/ 1638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1638">
                  <a:moveTo>
                    <a:pt x="403" y="1638"/>
                  </a:moveTo>
                  <a:lnTo>
                    <a:pt x="0" y="1452"/>
                  </a:lnTo>
                  <a:lnTo>
                    <a:pt x="403" y="0"/>
                  </a:lnTo>
                  <a:lnTo>
                    <a:pt x="403" y="16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4" name="i$liḋe-Straight Connector 19">
            <a:extLst>
              <a:ext uri="{FF2B5EF4-FFF2-40B4-BE49-F238E27FC236}">
                <a16:creationId xmlns:a16="http://schemas.microsoft.com/office/drawing/2014/main" id="{7D6D6029-0834-4A6C-9926-B0F122AB8C4F}"/>
              </a:ext>
            </a:extLst>
          </p:cNvPr>
          <p:cNvCxnSpPr>
            <a:cxnSpLocks/>
          </p:cNvCxnSpPr>
          <p:nvPr/>
        </p:nvCxnSpPr>
        <p:spPr>
          <a:xfrm>
            <a:off x="1490474" y="1707189"/>
            <a:ext cx="1495450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i$liḋe-Straight Connector 20">
            <a:extLst>
              <a:ext uri="{FF2B5EF4-FFF2-40B4-BE49-F238E27FC236}">
                <a16:creationId xmlns:a16="http://schemas.microsoft.com/office/drawing/2014/main" id="{37F1CCBB-7830-4A45-B014-85FAD5D132F1}"/>
              </a:ext>
            </a:extLst>
          </p:cNvPr>
          <p:cNvCxnSpPr>
            <a:cxnSpLocks/>
          </p:cNvCxnSpPr>
          <p:nvPr/>
        </p:nvCxnSpPr>
        <p:spPr>
          <a:xfrm flipV="1">
            <a:off x="1939149" y="2719474"/>
            <a:ext cx="1232005" cy="2342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i$liḋe-Straight Connector 21">
            <a:extLst>
              <a:ext uri="{FF2B5EF4-FFF2-40B4-BE49-F238E27FC236}">
                <a16:creationId xmlns:a16="http://schemas.microsoft.com/office/drawing/2014/main" id="{36331590-4EDB-4E14-9EF7-E774CE1F13AC}"/>
              </a:ext>
            </a:extLst>
          </p:cNvPr>
          <p:cNvCxnSpPr>
            <a:cxnSpLocks/>
          </p:cNvCxnSpPr>
          <p:nvPr/>
        </p:nvCxnSpPr>
        <p:spPr>
          <a:xfrm flipV="1">
            <a:off x="2180445" y="3792147"/>
            <a:ext cx="1108077" cy="14649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5814954-B558-4E09-B84D-07DF616E4CBF}"/>
              </a:ext>
            </a:extLst>
          </p:cNvPr>
          <p:cNvGrpSpPr/>
          <p:nvPr/>
        </p:nvGrpSpPr>
        <p:grpSpPr>
          <a:xfrm>
            <a:off x="3677542" y="462785"/>
            <a:ext cx="5044825" cy="3636998"/>
            <a:chOff x="4651353" y="1417122"/>
            <a:chExt cx="4514526" cy="2683570"/>
          </a:xfrm>
        </p:grpSpPr>
        <p:sp>
          <p:nvSpPr>
            <p:cNvPr id="8" name="i$liḋe-Freeform: Shape 29">
              <a:extLst>
                <a:ext uri="{FF2B5EF4-FFF2-40B4-BE49-F238E27FC236}">
                  <a16:creationId xmlns:a16="http://schemas.microsoft.com/office/drawing/2014/main" id="{C78F81A9-CC87-4D7D-ABFB-5C8930F99C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78996" y="3646712"/>
              <a:ext cx="288996" cy="453980"/>
            </a:xfrm>
            <a:custGeom>
              <a:avLst/>
              <a:gdLst>
                <a:gd name="T0" fmla="*/ 406 w 657"/>
                <a:gd name="T1" fmla="*/ 947 h 1032"/>
                <a:gd name="T2" fmla="*/ 333 w 657"/>
                <a:gd name="T3" fmla="*/ 1031 h 1032"/>
                <a:gd name="T4" fmla="*/ 250 w 657"/>
                <a:gd name="T5" fmla="*/ 947 h 1032"/>
                <a:gd name="T6" fmla="*/ 448 w 657"/>
                <a:gd name="T7" fmla="*/ 916 h 1032"/>
                <a:gd name="T8" fmla="*/ 198 w 657"/>
                <a:gd name="T9" fmla="*/ 833 h 1032"/>
                <a:gd name="T10" fmla="*/ 656 w 657"/>
                <a:gd name="T11" fmla="*/ 333 h 1032"/>
                <a:gd name="T12" fmla="*/ 562 w 657"/>
                <a:gd name="T13" fmla="*/ 562 h 1032"/>
                <a:gd name="T14" fmla="*/ 531 w 657"/>
                <a:gd name="T15" fmla="*/ 635 h 1032"/>
                <a:gd name="T16" fmla="*/ 500 w 657"/>
                <a:gd name="T17" fmla="*/ 708 h 1032"/>
                <a:gd name="T18" fmla="*/ 500 w 657"/>
                <a:gd name="T19" fmla="*/ 729 h 1032"/>
                <a:gd name="T20" fmla="*/ 166 w 657"/>
                <a:gd name="T21" fmla="*/ 791 h 1032"/>
                <a:gd name="T22" fmla="*/ 156 w 657"/>
                <a:gd name="T23" fmla="*/ 708 h 1032"/>
                <a:gd name="T24" fmla="*/ 135 w 657"/>
                <a:gd name="T25" fmla="*/ 635 h 1032"/>
                <a:gd name="T26" fmla="*/ 93 w 657"/>
                <a:gd name="T27" fmla="*/ 552 h 1032"/>
                <a:gd name="T28" fmla="*/ 0 w 657"/>
                <a:gd name="T29" fmla="*/ 333 h 1032"/>
                <a:gd name="T30" fmla="*/ 333 w 657"/>
                <a:gd name="T31" fmla="*/ 0 h 1032"/>
                <a:gd name="T32" fmla="*/ 656 w 657"/>
                <a:gd name="T33" fmla="*/ 333 h 1032"/>
                <a:gd name="T34" fmla="*/ 510 w 657"/>
                <a:gd name="T35" fmla="*/ 156 h 1032"/>
                <a:gd name="T36" fmla="*/ 156 w 657"/>
                <a:gd name="T37" fmla="*/ 156 h 1032"/>
                <a:gd name="T38" fmla="*/ 146 w 657"/>
                <a:gd name="T39" fmla="*/ 499 h 1032"/>
                <a:gd name="T40" fmla="*/ 166 w 657"/>
                <a:gd name="T41" fmla="*/ 541 h 1032"/>
                <a:gd name="T42" fmla="*/ 229 w 657"/>
                <a:gd name="T43" fmla="*/ 666 h 1032"/>
                <a:gd name="T44" fmla="*/ 427 w 657"/>
                <a:gd name="T45" fmla="*/ 718 h 1032"/>
                <a:gd name="T46" fmla="*/ 458 w 657"/>
                <a:gd name="T47" fmla="*/ 604 h 1032"/>
                <a:gd name="T48" fmla="*/ 510 w 657"/>
                <a:gd name="T49" fmla="*/ 520 h 1032"/>
                <a:gd name="T50" fmla="*/ 583 w 657"/>
                <a:gd name="T51" fmla="*/ 333 h 1032"/>
                <a:gd name="T52" fmla="*/ 354 w 657"/>
                <a:gd name="T53" fmla="*/ 354 h 1032"/>
                <a:gd name="T54" fmla="*/ 302 w 657"/>
                <a:gd name="T55" fmla="*/ 354 h 1032"/>
                <a:gd name="T56" fmla="*/ 239 w 657"/>
                <a:gd name="T57" fmla="*/ 354 h 1032"/>
                <a:gd name="T58" fmla="*/ 250 w 657"/>
                <a:gd name="T59" fmla="*/ 499 h 1032"/>
                <a:gd name="T60" fmla="*/ 302 w 657"/>
                <a:gd name="T61" fmla="*/ 499 h 1032"/>
                <a:gd name="T62" fmla="*/ 364 w 657"/>
                <a:gd name="T63" fmla="*/ 499 h 1032"/>
                <a:gd name="T64" fmla="*/ 416 w 657"/>
                <a:gd name="T65" fmla="*/ 499 h 1032"/>
                <a:gd name="T66" fmla="*/ 427 w 657"/>
                <a:gd name="T67" fmla="*/ 354 h 1032"/>
                <a:gd name="T68" fmla="*/ 385 w 657"/>
                <a:gd name="T69" fmla="*/ 41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7" h="1032">
                  <a:moveTo>
                    <a:pt x="250" y="947"/>
                  </a:moveTo>
                  <a:cubicBezTo>
                    <a:pt x="406" y="947"/>
                    <a:pt x="406" y="947"/>
                    <a:pt x="406" y="947"/>
                  </a:cubicBezTo>
                  <a:cubicBezTo>
                    <a:pt x="406" y="968"/>
                    <a:pt x="396" y="989"/>
                    <a:pt x="385" y="1010"/>
                  </a:cubicBezTo>
                  <a:cubicBezTo>
                    <a:pt x="364" y="1020"/>
                    <a:pt x="354" y="1031"/>
                    <a:pt x="333" y="1031"/>
                  </a:cubicBezTo>
                  <a:cubicBezTo>
                    <a:pt x="312" y="1031"/>
                    <a:pt x="291" y="1020"/>
                    <a:pt x="281" y="1010"/>
                  </a:cubicBezTo>
                  <a:cubicBezTo>
                    <a:pt x="260" y="989"/>
                    <a:pt x="250" y="968"/>
                    <a:pt x="250" y="947"/>
                  </a:cubicBezTo>
                  <a:close/>
                  <a:moveTo>
                    <a:pt x="208" y="916"/>
                  </a:moveTo>
                  <a:cubicBezTo>
                    <a:pt x="448" y="916"/>
                    <a:pt x="448" y="916"/>
                    <a:pt x="448" y="916"/>
                  </a:cubicBezTo>
                  <a:cubicBezTo>
                    <a:pt x="458" y="833"/>
                    <a:pt x="458" y="833"/>
                    <a:pt x="458" y="833"/>
                  </a:cubicBezTo>
                  <a:cubicBezTo>
                    <a:pt x="198" y="833"/>
                    <a:pt x="198" y="833"/>
                    <a:pt x="198" y="833"/>
                  </a:cubicBezTo>
                  <a:lnTo>
                    <a:pt x="208" y="916"/>
                  </a:lnTo>
                  <a:close/>
                  <a:moveTo>
                    <a:pt x="656" y="333"/>
                  </a:moveTo>
                  <a:cubicBezTo>
                    <a:pt x="656" y="416"/>
                    <a:pt x="625" y="489"/>
                    <a:pt x="573" y="552"/>
                  </a:cubicBezTo>
                  <a:lnTo>
                    <a:pt x="562" y="562"/>
                  </a:lnTo>
                  <a:cubicBezTo>
                    <a:pt x="562" y="562"/>
                    <a:pt x="562" y="572"/>
                    <a:pt x="552" y="572"/>
                  </a:cubicBezTo>
                  <a:cubicBezTo>
                    <a:pt x="541" y="593"/>
                    <a:pt x="541" y="614"/>
                    <a:pt x="531" y="635"/>
                  </a:cubicBezTo>
                  <a:cubicBezTo>
                    <a:pt x="521" y="656"/>
                    <a:pt x="510" y="677"/>
                    <a:pt x="510" y="697"/>
                  </a:cubicBezTo>
                  <a:cubicBezTo>
                    <a:pt x="500" y="697"/>
                    <a:pt x="500" y="697"/>
                    <a:pt x="500" y="708"/>
                  </a:cubicBezTo>
                  <a:lnTo>
                    <a:pt x="500" y="718"/>
                  </a:lnTo>
                  <a:cubicBezTo>
                    <a:pt x="500" y="729"/>
                    <a:pt x="500" y="729"/>
                    <a:pt x="500" y="729"/>
                  </a:cubicBezTo>
                  <a:cubicBezTo>
                    <a:pt x="500" y="791"/>
                    <a:pt x="500" y="791"/>
                    <a:pt x="500" y="791"/>
                  </a:cubicBezTo>
                  <a:cubicBezTo>
                    <a:pt x="166" y="791"/>
                    <a:pt x="166" y="791"/>
                    <a:pt x="166" y="791"/>
                  </a:cubicBezTo>
                  <a:cubicBezTo>
                    <a:pt x="166" y="729"/>
                    <a:pt x="166" y="729"/>
                    <a:pt x="166" y="729"/>
                  </a:cubicBezTo>
                  <a:cubicBezTo>
                    <a:pt x="166" y="718"/>
                    <a:pt x="156" y="718"/>
                    <a:pt x="156" y="708"/>
                  </a:cubicBezTo>
                  <a:lnTo>
                    <a:pt x="156" y="697"/>
                  </a:lnTo>
                  <a:cubicBezTo>
                    <a:pt x="146" y="677"/>
                    <a:pt x="146" y="656"/>
                    <a:pt x="135" y="635"/>
                  </a:cubicBezTo>
                  <a:cubicBezTo>
                    <a:pt x="125" y="614"/>
                    <a:pt x="114" y="593"/>
                    <a:pt x="104" y="572"/>
                  </a:cubicBezTo>
                  <a:cubicBezTo>
                    <a:pt x="93" y="562"/>
                    <a:pt x="93" y="562"/>
                    <a:pt x="93" y="552"/>
                  </a:cubicBezTo>
                  <a:lnTo>
                    <a:pt x="83" y="552"/>
                  </a:lnTo>
                  <a:cubicBezTo>
                    <a:pt x="31" y="489"/>
                    <a:pt x="0" y="416"/>
                    <a:pt x="0" y="333"/>
                  </a:cubicBezTo>
                  <a:cubicBezTo>
                    <a:pt x="0" y="239"/>
                    <a:pt x="31" y="166"/>
                    <a:pt x="104" y="104"/>
                  </a:cubicBezTo>
                  <a:cubicBezTo>
                    <a:pt x="166" y="31"/>
                    <a:pt x="239" y="0"/>
                    <a:pt x="333" y="0"/>
                  </a:cubicBezTo>
                  <a:cubicBezTo>
                    <a:pt x="416" y="0"/>
                    <a:pt x="500" y="31"/>
                    <a:pt x="562" y="104"/>
                  </a:cubicBezTo>
                  <a:cubicBezTo>
                    <a:pt x="625" y="166"/>
                    <a:pt x="656" y="239"/>
                    <a:pt x="656" y="333"/>
                  </a:cubicBezTo>
                  <a:close/>
                  <a:moveTo>
                    <a:pt x="583" y="333"/>
                  </a:moveTo>
                  <a:cubicBezTo>
                    <a:pt x="583" y="260"/>
                    <a:pt x="562" y="198"/>
                    <a:pt x="510" y="156"/>
                  </a:cubicBezTo>
                  <a:cubicBezTo>
                    <a:pt x="458" y="104"/>
                    <a:pt x="396" y="83"/>
                    <a:pt x="333" y="83"/>
                  </a:cubicBezTo>
                  <a:cubicBezTo>
                    <a:pt x="260" y="83"/>
                    <a:pt x="198" y="104"/>
                    <a:pt x="156" y="156"/>
                  </a:cubicBezTo>
                  <a:cubicBezTo>
                    <a:pt x="104" y="198"/>
                    <a:pt x="73" y="260"/>
                    <a:pt x="73" y="333"/>
                  </a:cubicBezTo>
                  <a:cubicBezTo>
                    <a:pt x="73" y="396"/>
                    <a:pt x="93" y="448"/>
                    <a:pt x="146" y="499"/>
                  </a:cubicBezTo>
                  <a:cubicBezTo>
                    <a:pt x="146" y="499"/>
                    <a:pt x="146" y="510"/>
                    <a:pt x="156" y="510"/>
                  </a:cubicBezTo>
                  <a:cubicBezTo>
                    <a:pt x="156" y="520"/>
                    <a:pt x="166" y="531"/>
                    <a:pt x="166" y="541"/>
                  </a:cubicBezTo>
                  <a:cubicBezTo>
                    <a:pt x="177" y="562"/>
                    <a:pt x="187" y="583"/>
                    <a:pt x="198" y="604"/>
                  </a:cubicBezTo>
                  <a:cubicBezTo>
                    <a:pt x="208" y="624"/>
                    <a:pt x="218" y="645"/>
                    <a:pt x="229" y="666"/>
                  </a:cubicBezTo>
                  <a:cubicBezTo>
                    <a:pt x="229" y="697"/>
                    <a:pt x="239" y="708"/>
                    <a:pt x="239" y="718"/>
                  </a:cubicBezTo>
                  <a:cubicBezTo>
                    <a:pt x="427" y="718"/>
                    <a:pt x="427" y="718"/>
                    <a:pt x="427" y="718"/>
                  </a:cubicBezTo>
                  <a:cubicBezTo>
                    <a:pt x="427" y="708"/>
                    <a:pt x="427" y="697"/>
                    <a:pt x="437" y="666"/>
                  </a:cubicBezTo>
                  <a:cubicBezTo>
                    <a:pt x="437" y="645"/>
                    <a:pt x="448" y="624"/>
                    <a:pt x="458" y="604"/>
                  </a:cubicBezTo>
                  <a:cubicBezTo>
                    <a:pt x="468" y="583"/>
                    <a:pt x="479" y="562"/>
                    <a:pt x="489" y="541"/>
                  </a:cubicBezTo>
                  <a:cubicBezTo>
                    <a:pt x="489" y="531"/>
                    <a:pt x="500" y="520"/>
                    <a:pt x="510" y="520"/>
                  </a:cubicBezTo>
                  <a:cubicBezTo>
                    <a:pt x="510" y="510"/>
                    <a:pt x="510" y="499"/>
                    <a:pt x="521" y="499"/>
                  </a:cubicBezTo>
                  <a:cubicBezTo>
                    <a:pt x="562" y="448"/>
                    <a:pt x="583" y="396"/>
                    <a:pt x="583" y="333"/>
                  </a:cubicBezTo>
                  <a:close/>
                  <a:moveTo>
                    <a:pt x="385" y="416"/>
                  </a:moveTo>
                  <a:cubicBezTo>
                    <a:pt x="354" y="354"/>
                    <a:pt x="354" y="354"/>
                    <a:pt x="354" y="354"/>
                  </a:cubicBezTo>
                  <a:cubicBezTo>
                    <a:pt x="333" y="302"/>
                    <a:pt x="333" y="302"/>
                    <a:pt x="333" y="302"/>
                  </a:cubicBezTo>
                  <a:cubicBezTo>
                    <a:pt x="302" y="354"/>
                    <a:pt x="302" y="354"/>
                    <a:pt x="302" y="354"/>
                  </a:cubicBezTo>
                  <a:cubicBezTo>
                    <a:pt x="271" y="416"/>
                    <a:pt x="271" y="416"/>
                    <a:pt x="271" y="416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250" y="499"/>
                    <a:pt x="250" y="499"/>
                    <a:pt x="250" y="499"/>
                  </a:cubicBezTo>
                  <a:cubicBezTo>
                    <a:pt x="271" y="552"/>
                    <a:pt x="271" y="552"/>
                    <a:pt x="271" y="552"/>
                  </a:cubicBezTo>
                  <a:cubicBezTo>
                    <a:pt x="302" y="499"/>
                    <a:pt x="302" y="499"/>
                    <a:pt x="302" y="499"/>
                  </a:cubicBezTo>
                  <a:cubicBezTo>
                    <a:pt x="333" y="437"/>
                    <a:pt x="333" y="437"/>
                    <a:pt x="333" y="437"/>
                  </a:cubicBezTo>
                  <a:cubicBezTo>
                    <a:pt x="364" y="499"/>
                    <a:pt x="364" y="499"/>
                    <a:pt x="364" y="499"/>
                  </a:cubicBezTo>
                  <a:cubicBezTo>
                    <a:pt x="385" y="552"/>
                    <a:pt x="385" y="552"/>
                    <a:pt x="385" y="552"/>
                  </a:cubicBezTo>
                  <a:cubicBezTo>
                    <a:pt x="416" y="499"/>
                    <a:pt x="416" y="499"/>
                    <a:pt x="416" y="499"/>
                  </a:cubicBezTo>
                  <a:cubicBezTo>
                    <a:pt x="479" y="385"/>
                    <a:pt x="479" y="385"/>
                    <a:pt x="479" y="385"/>
                  </a:cubicBezTo>
                  <a:cubicBezTo>
                    <a:pt x="427" y="354"/>
                    <a:pt x="427" y="354"/>
                    <a:pt x="427" y="354"/>
                  </a:cubicBezTo>
                  <a:lnTo>
                    <a:pt x="385" y="416"/>
                  </a:lnTo>
                  <a:close/>
                  <a:moveTo>
                    <a:pt x="385" y="416"/>
                  </a:moveTo>
                  <a:lnTo>
                    <a:pt x="385" y="4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i$liḋe-Freeform: Shape 30">
              <a:extLst>
                <a:ext uri="{FF2B5EF4-FFF2-40B4-BE49-F238E27FC236}">
                  <a16:creationId xmlns:a16="http://schemas.microsoft.com/office/drawing/2014/main" id="{94708418-04B4-4A23-8FFF-2F01514AA3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1353" y="2139216"/>
              <a:ext cx="344282" cy="378809"/>
            </a:xfrm>
            <a:custGeom>
              <a:avLst/>
              <a:gdLst>
                <a:gd name="T0" fmla="+- 0 10802 114"/>
                <a:gd name="T1" fmla="*/ T0 w 21376"/>
                <a:gd name="T2" fmla="*/ 10800 h 21600"/>
                <a:gd name="T3" fmla="+- 0 10802 114"/>
                <a:gd name="T4" fmla="*/ T3 w 21376"/>
                <a:gd name="T5" fmla="*/ 10800 h 21600"/>
                <a:gd name="T6" fmla="+- 0 10802 114"/>
                <a:gd name="T7" fmla="*/ T6 w 21376"/>
                <a:gd name="T8" fmla="*/ 10800 h 21600"/>
                <a:gd name="T9" fmla="+- 0 10802 114"/>
                <a:gd name="T10" fmla="*/ T9 w 2137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599"/>
                    <a:pt x="19455" y="21599"/>
                  </a:cubicBezTo>
                  <a:lnTo>
                    <a:pt x="1928" y="21599"/>
                  </a:lnTo>
                  <a:cubicBezTo>
                    <a:pt x="1585" y="21599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0" name="Group 31">
              <a:extLst>
                <a:ext uri="{FF2B5EF4-FFF2-40B4-BE49-F238E27FC236}">
                  <a16:creationId xmlns:a16="http://schemas.microsoft.com/office/drawing/2014/main" id="{E36317A6-8506-4C9F-9FA8-77C80C93F8A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88115" y="1417122"/>
              <a:ext cx="276892" cy="184642"/>
              <a:chOff x="4610100" y="2400299"/>
              <a:chExt cx="214313" cy="142875"/>
            </a:xfrm>
            <a:solidFill>
              <a:schemeClr val="accent1"/>
            </a:solidFill>
          </p:grpSpPr>
          <p:sp>
            <p:nvSpPr>
              <p:cNvPr id="26" name="îṥļîḑé-Freeform: Shape 34">
                <a:extLst>
                  <a:ext uri="{FF2B5EF4-FFF2-40B4-BE49-F238E27FC236}">
                    <a16:creationId xmlns:a16="http://schemas.microsoft.com/office/drawing/2014/main" id="{9A608942-8601-4AAD-999C-1507BE144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0100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îṥļîḑé-Freeform: Shape 37">
                <a:extLst>
                  <a:ext uri="{FF2B5EF4-FFF2-40B4-BE49-F238E27FC236}">
                    <a16:creationId xmlns:a16="http://schemas.microsoft.com/office/drawing/2014/main" id="{B8D3F103-A2D5-49F1-B8F5-DFCFE74EF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2825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îṥļîḑé-Freeform: Shape 41">
                <a:extLst>
                  <a:ext uri="{FF2B5EF4-FFF2-40B4-BE49-F238E27FC236}">
                    <a16:creationId xmlns:a16="http://schemas.microsoft.com/office/drawing/2014/main" id="{F5E49BD1-3BB1-4F63-A018-CEB02A03F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3" y="2400299"/>
                <a:ext cx="1587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1" name="îṥļîḑé-Freeform: Shape 42">
              <a:extLst>
                <a:ext uri="{FF2B5EF4-FFF2-40B4-BE49-F238E27FC236}">
                  <a16:creationId xmlns:a16="http://schemas.microsoft.com/office/drawing/2014/main" id="{2F9BA408-B925-4CDB-B30D-1E0ADCBE1D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7087" y="2918759"/>
              <a:ext cx="332814" cy="398328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îṥļîḑé-TextBox 53">
              <a:extLst>
                <a:ext uri="{FF2B5EF4-FFF2-40B4-BE49-F238E27FC236}">
                  <a16:creationId xmlns:a16="http://schemas.microsoft.com/office/drawing/2014/main" id="{1C986B09-B5FB-47EC-B290-3C3FC3A39617}"/>
                </a:ext>
              </a:extLst>
            </p:cNvPr>
            <p:cNvSpPr txBox="1"/>
            <p:nvPr/>
          </p:nvSpPr>
          <p:spPr>
            <a:xfrm>
              <a:off x="4989901" y="2093533"/>
              <a:ext cx="4175978" cy="48355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出现了</a:t>
              </a:r>
              <a:r>
                <a:rPr lang="en-US" altLang="zh-CN" sz="1600" b="1" dirty="0" err="1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jdk</a:t>
              </a:r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版本和我们的</a:t>
              </a:r>
              <a:r>
                <a:rPr lang="en-US" altLang="zh-CN" sz="1600" b="1" dirty="0" err="1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testng</a:t>
              </a:r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版本不一致的问题，</a:t>
              </a:r>
              <a:endParaRPr lang="en-US" altLang="zh-CN" sz="1600" b="1" dirty="0">
                <a:solidFill>
                  <a:schemeClr val="accent2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导致</a:t>
              </a:r>
              <a:endParaRPr lang="en-US" altLang="zh-CN" sz="1600" b="1" dirty="0">
                <a:solidFill>
                  <a:schemeClr val="accent2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没办法运行</a:t>
              </a:r>
              <a:r>
                <a:rPr lang="en-US" altLang="zh-CN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testing</a:t>
              </a:r>
            </a:p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最后的解决办法是换了一个新的</a:t>
              </a:r>
              <a:r>
                <a:rPr lang="en-US" altLang="zh-CN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eclipse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îṥļîḑé-TextBox 53">
              <a:extLst>
                <a:ext uri="{FF2B5EF4-FFF2-40B4-BE49-F238E27FC236}">
                  <a16:creationId xmlns:a16="http://schemas.microsoft.com/office/drawing/2014/main" id="{DCA24BCC-A196-44F1-8135-565BDA81C8D5}"/>
                </a:ext>
              </a:extLst>
            </p:cNvPr>
            <p:cNvSpPr txBox="1"/>
            <p:nvPr/>
          </p:nvSpPr>
          <p:spPr>
            <a:xfrm>
              <a:off x="4989901" y="2743205"/>
              <a:ext cx="4175978" cy="48355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1600" b="1" dirty="0">
                  <a:solidFill>
                    <a:srgbClr val="87C1A4"/>
                  </a:solidFill>
                  <a:latin typeface="+mn-lt"/>
                  <a:ea typeface="+mn-ea"/>
                  <a:cs typeface="+mn-ea"/>
                  <a:sym typeface="+mn-lt"/>
                </a:rPr>
                <a:t>对</a:t>
              </a:r>
              <a:r>
                <a:rPr lang="en-US" altLang="zh-CN" sz="1600" b="1" dirty="0">
                  <a:solidFill>
                    <a:srgbClr val="87C1A4"/>
                  </a:solidFill>
                  <a:latin typeface="+mn-lt"/>
                  <a:ea typeface="+mn-ea"/>
                  <a:cs typeface="+mn-ea"/>
                  <a:sym typeface="+mn-lt"/>
                </a:rPr>
                <a:t>iframe</a:t>
              </a:r>
              <a:r>
                <a:rPr lang="zh-CN" altLang="en-US" sz="1600" b="1" dirty="0">
                  <a:solidFill>
                    <a:srgbClr val="87C1A4"/>
                  </a:solidFill>
                  <a:latin typeface="+mn-lt"/>
                  <a:ea typeface="+mn-ea"/>
                  <a:cs typeface="+mn-ea"/>
                  <a:sym typeface="+mn-lt"/>
                </a:rPr>
                <a:t>的不熟悉导致获取不到元素</a:t>
              </a:r>
              <a:endParaRPr lang="en-US" altLang="zh-CN" sz="1600" b="1" dirty="0">
                <a:solidFill>
                  <a:srgbClr val="87C1A4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altLang="en-US" sz="1600" b="1" dirty="0">
                  <a:solidFill>
                    <a:srgbClr val="87C1A4"/>
                  </a:solidFill>
                  <a:latin typeface="+mn-lt"/>
                  <a:ea typeface="+mn-ea"/>
                  <a:cs typeface="+mn-ea"/>
                  <a:sym typeface="+mn-lt"/>
                </a:rPr>
                <a:t>运行一个类打开多个浏览器页面，想让他自动关闭</a:t>
              </a:r>
            </a:p>
          </p:txBody>
        </p:sp>
        <p:sp>
          <p:nvSpPr>
            <p:cNvPr id="54" name="îṥļîḑé-TextBox 53">
              <a:extLst>
                <a:ext uri="{FF2B5EF4-FFF2-40B4-BE49-F238E27FC236}">
                  <a16:creationId xmlns:a16="http://schemas.microsoft.com/office/drawing/2014/main" id="{A0B86D1F-2BB8-4EA7-AED8-1A4FD9BA1B76}"/>
                </a:ext>
              </a:extLst>
            </p:cNvPr>
            <p:cNvSpPr txBox="1"/>
            <p:nvPr/>
          </p:nvSpPr>
          <p:spPr>
            <a:xfrm>
              <a:off x="4962955" y="3568431"/>
              <a:ext cx="4175978" cy="48355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1600" b="1" dirty="0">
                  <a:solidFill>
                    <a:srgbClr val="0796A5"/>
                  </a:solidFill>
                  <a:latin typeface="+mn-lt"/>
                  <a:ea typeface="+mn-ea"/>
                  <a:cs typeface="+mn-ea"/>
                  <a:sym typeface="+mn-lt"/>
                </a:rPr>
                <a:t>由于打开两个页面导致定位不到该页面的元素</a:t>
              </a:r>
              <a:endParaRPr lang="en-US" altLang="zh-CN" sz="1600" b="1" dirty="0">
                <a:solidFill>
                  <a:srgbClr val="0796A5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altLang="en-US" sz="1600" b="1" dirty="0">
                  <a:solidFill>
                    <a:srgbClr val="0796A5"/>
                  </a:solidFill>
                  <a:latin typeface="+mn-lt"/>
                  <a:ea typeface="+mn-ea"/>
                  <a:cs typeface="+mn-ea"/>
                  <a:sym typeface="+mn-lt"/>
                </a:rPr>
                <a:t>使用</a:t>
              </a:r>
              <a:r>
                <a:rPr lang="en-US" altLang="zh-CN" sz="1600" b="1" dirty="0" err="1">
                  <a:solidFill>
                    <a:srgbClr val="0796A5"/>
                  </a:solidFill>
                  <a:latin typeface="+mn-lt"/>
                  <a:ea typeface="+mn-ea"/>
                  <a:cs typeface="+mn-ea"/>
                  <a:sym typeface="+mn-lt"/>
                </a:rPr>
                <a:t>webtest.switchWidow</a:t>
              </a:r>
              <a:r>
                <a:rPr lang="en-US" altLang="zh-CN" sz="1600" b="1" dirty="0">
                  <a:solidFill>
                    <a:srgbClr val="0796A5"/>
                  </a:solidFill>
                  <a:latin typeface="+mn-lt"/>
                  <a:ea typeface="+mn-ea"/>
                  <a:cs typeface="+mn-ea"/>
                  <a:sym typeface="+mn-lt"/>
                </a:rPr>
                <a:t>(1);</a:t>
              </a:r>
              <a:r>
                <a:rPr lang="zh-CN" altLang="en-US" sz="1600" b="1" dirty="0">
                  <a:solidFill>
                    <a:srgbClr val="0796A5"/>
                  </a:solidFill>
                  <a:latin typeface="+mn-lt"/>
                  <a:ea typeface="+mn-ea"/>
                  <a:cs typeface="+mn-ea"/>
                  <a:sym typeface="+mn-lt"/>
                </a:rPr>
                <a:t>进行窗口切换</a:t>
              </a:r>
            </a:p>
          </p:txBody>
        </p:sp>
      </p:grpSp>
      <p:sp>
        <p:nvSpPr>
          <p:cNvPr id="49" name="íṡľíḍè-TextBox 81">
            <a:extLst>
              <a:ext uri="{FF2B5EF4-FFF2-40B4-BE49-F238E27FC236}">
                <a16:creationId xmlns:a16="http://schemas.microsoft.com/office/drawing/2014/main" id="{B3709AE3-FD17-46B3-96BD-683BFEE5B57E}"/>
              </a:ext>
            </a:extLst>
          </p:cNvPr>
          <p:cNvSpPr txBox="1"/>
          <p:nvPr/>
        </p:nvSpPr>
        <p:spPr>
          <a:xfrm>
            <a:off x="328025" y="279701"/>
            <a:ext cx="1913967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zh-CN" altLang="en-US" b="1" dirty="0">
                <a:solidFill>
                  <a:srgbClr val="0796A5"/>
                </a:solidFill>
                <a:latin typeface="+mn-lt"/>
                <a:ea typeface="+mn-ea"/>
                <a:cs typeface="+mn-ea"/>
                <a:sym typeface="+mn-lt"/>
              </a:rPr>
              <a:t>遇见的问题</a:t>
            </a:r>
          </a:p>
        </p:txBody>
      </p:sp>
      <p:sp>
        <p:nvSpPr>
          <p:cNvPr id="59" name="îṥļîḑé-Hexagon 16">
            <a:extLst>
              <a:ext uri="{FF2B5EF4-FFF2-40B4-BE49-F238E27FC236}">
                <a16:creationId xmlns:a16="http://schemas.microsoft.com/office/drawing/2014/main" id="{C62F5CC7-0316-4C5B-A961-BAD77B92B4F9}"/>
              </a:ext>
            </a:extLst>
          </p:cNvPr>
          <p:cNvSpPr>
            <a:spLocks noChangeAspect="1"/>
          </p:cNvSpPr>
          <p:nvPr/>
        </p:nvSpPr>
        <p:spPr>
          <a:xfrm>
            <a:off x="7740352" y="4651601"/>
            <a:ext cx="1452609" cy="84667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0" name="îṥļîḑé-Hexagon 15">
            <a:extLst>
              <a:ext uri="{FF2B5EF4-FFF2-40B4-BE49-F238E27FC236}">
                <a16:creationId xmlns:a16="http://schemas.microsoft.com/office/drawing/2014/main" id="{5EDAD5F7-718B-419D-B2DD-4B50A91A9862}"/>
              </a:ext>
            </a:extLst>
          </p:cNvPr>
          <p:cNvSpPr>
            <a:spLocks noChangeAspect="1"/>
          </p:cNvSpPr>
          <p:nvPr/>
        </p:nvSpPr>
        <p:spPr>
          <a:xfrm>
            <a:off x="8172400" y="4296830"/>
            <a:ext cx="1452609" cy="84667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29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BBC6299-D539-491A-B616-1B4E2D38D4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FA207E-8830-4539-A28F-6EC6F05D63B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74768C-B136-41CA-AE42-28D2130FFEAC}"/>
              </a:ext>
            </a:extLst>
          </p:cNvPr>
          <p:cNvGrpSpPr/>
          <p:nvPr/>
        </p:nvGrpSpPr>
        <p:grpSpPr>
          <a:xfrm>
            <a:off x="3561882" y="993383"/>
            <a:ext cx="2090238" cy="1595560"/>
            <a:chOff x="97624" y="1048198"/>
            <a:chExt cx="2090238" cy="159556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B80B359-BF49-4827-A4FB-4063EA7F6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624" y="1048198"/>
              <a:ext cx="2090238" cy="1595560"/>
            </a:xfrm>
            <a:prstGeom prst="rect">
              <a:avLst/>
            </a:prstGeom>
          </p:spPr>
        </p:pic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9F044F43-439E-4EDE-8077-0D10A68BF276}"/>
                </a:ext>
              </a:extLst>
            </p:cNvPr>
            <p:cNvSpPr txBox="1"/>
            <p:nvPr/>
          </p:nvSpPr>
          <p:spPr>
            <a:xfrm>
              <a:off x="755576" y="14043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100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F847B12-6E9D-4121-8B9B-97FBA62B21D9}"/>
              </a:ext>
            </a:extLst>
          </p:cNvPr>
          <p:cNvGrpSpPr/>
          <p:nvPr/>
        </p:nvGrpSpPr>
        <p:grpSpPr>
          <a:xfrm>
            <a:off x="1907961" y="2699391"/>
            <a:ext cx="5337119" cy="1160259"/>
            <a:chOff x="1907961" y="2699391"/>
            <a:chExt cx="5337119" cy="11602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7A2238-1FD2-4CD6-BB78-E66DDA5E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961" y="2699391"/>
              <a:ext cx="5337119" cy="677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zh-CN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下一阶段的计划</a:t>
              </a:r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ED6FD2C9-EA1E-43DF-B48B-8910C8093557}"/>
                </a:ext>
              </a:extLst>
            </p:cNvPr>
            <p:cNvSpPr txBox="1">
              <a:spLocks/>
            </p:cNvSpPr>
            <p:nvPr/>
          </p:nvSpPr>
          <p:spPr>
            <a:xfrm>
              <a:off x="3086034" y="3480166"/>
              <a:ext cx="2971931" cy="379484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rgbClr val="326E84"/>
                  </a:solidFill>
                  <a:cs typeface="+mn-ea"/>
                  <a:sym typeface="+mn-lt"/>
                </a:rPr>
                <a:t>Plan for the next phase</a:t>
              </a:r>
              <a:endParaRPr lang="zh-CN" altLang="en-US" b="1" dirty="0">
                <a:solidFill>
                  <a:srgbClr val="326E84"/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1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0AC5F6E-0BB5-4184-835C-39E8A97F7A8D}"/>
              </a:ext>
            </a:extLst>
          </p:cNvPr>
          <p:cNvGrpSpPr/>
          <p:nvPr/>
        </p:nvGrpSpPr>
        <p:grpSpPr>
          <a:xfrm>
            <a:off x="683568" y="1563638"/>
            <a:ext cx="1224136" cy="1224136"/>
            <a:chOff x="3722349" y="1626645"/>
            <a:chExt cx="1761060" cy="2202587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9E68BC0-B827-4831-B7D8-406535947F8B}"/>
                </a:ext>
              </a:extLst>
            </p:cNvPr>
            <p:cNvGrpSpPr/>
            <p:nvPr/>
          </p:nvGrpSpPr>
          <p:grpSpPr>
            <a:xfrm>
              <a:off x="4591526" y="2804896"/>
              <a:ext cx="891883" cy="930988"/>
              <a:chOff x="4591526" y="2804896"/>
              <a:chExt cx="891883" cy="930988"/>
            </a:xfrm>
          </p:grpSpPr>
          <p:grpSp>
            <p:nvGrpSpPr>
              <p:cNvPr id="5" name="Group 26">
                <a:extLst>
                  <a:ext uri="{FF2B5EF4-FFF2-40B4-BE49-F238E27FC236}">
                    <a16:creationId xmlns:a16="http://schemas.microsoft.com/office/drawing/2014/main" id="{AAA0603B-916F-4FC7-9B5A-F20361818158}"/>
                  </a:ext>
                </a:extLst>
              </p:cNvPr>
              <p:cNvGrpSpPr/>
              <p:nvPr/>
            </p:nvGrpSpPr>
            <p:grpSpPr>
              <a:xfrm>
                <a:off x="4591526" y="2804896"/>
                <a:ext cx="891883" cy="930988"/>
                <a:chOff x="4319588" y="2771775"/>
                <a:chExt cx="1122363" cy="1171570"/>
              </a:xfrm>
            </p:grpSpPr>
            <p:sp>
              <p:nvSpPr>
                <p:cNvPr id="26" name="ïṧḷïḓê-Freeform: Shape 14">
                  <a:extLst>
                    <a:ext uri="{FF2B5EF4-FFF2-40B4-BE49-F238E27FC236}">
                      <a16:creationId xmlns:a16="http://schemas.microsoft.com/office/drawing/2014/main" id="{B8731D00-9FA3-4B93-8806-DC88C00DD1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8875" y="3100388"/>
                  <a:ext cx="361950" cy="190500"/>
                </a:xfrm>
                <a:custGeom>
                  <a:avLst/>
                  <a:gdLst>
                    <a:gd name="T0" fmla="*/ 228 w 228"/>
                    <a:gd name="T1" fmla="*/ 6 h 120"/>
                    <a:gd name="T2" fmla="*/ 149 w 228"/>
                    <a:gd name="T3" fmla="*/ 120 h 120"/>
                    <a:gd name="T4" fmla="*/ 0 w 228"/>
                    <a:gd name="T5" fmla="*/ 120 h 120"/>
                    <a:gd name="T6" fmla="*/ 59 w 228"/>
                    <a:gd name="T7" fmla="*/ 0 h 120"/>
                    <a:gd name="T8" fmla="*/ 228 w 228"/>
                    <a:gd name="T9" fmla="*/ 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8" h="120">
                      <a:moveTo>
                        <a:pt x="228" y="6"/>
                      </a:moveTo>
                      <a:lnTo>
                        <a:pt x="149" y="120"/>
                      </a:lnTo>
                      <a:lnTo>
                        <a:pt x="0" y="120"/>
                      </a:lnTo>
                      <a:lnTo>
                        <a:pt x="59" y="0"/>
                      </a:lnTo>
                      <a:lnTo>
                        <a:pt x="228" y="6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ïṧḷïḓê-Freeform: Shape 15">
                  <a:extLst>
                    <a:ext uri="{FF2B5EF4-FFF2-40B4-BE49-F238E27FC236}">
                      <a16:creationId xmlns:a16="http://schemas.microsoft.com/office/drawing/2014/main" id="{705FD6C2-09F7-4E15-A7F0-C26A224AD4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1525" y="2771775"/>
                  <a:ext cx="860425" cy="1166813"/>
                </a:xfrm>
                <a:custGeom>
                  <a:avLst/>
                  <a:gdLst>
                    <a:gd name="T0" fmla="*/ 0 w 542"/>
                    <a:gd name="T1" fmla="*/ 195 h 735"/>
                    <a:gd name="T2" fmla="*/ 150 w 542"/>
                    <a:gd name="T3" fmla="*/ 0 h 735"/>
                    <a:gd name="T4" fmla="*/ 393 w 542"/>
                    <a:gd name="T5" fmla="*/ 327 h 735"/>
                    <a:gd name="T6" fmla="*/ 472 w 542"/>
                    <a:gd name="T7" fmla="*/ 213 h 735"/>
                    <a:gd name="T8" fmla="*/ 542 w 542"/>
                    <a:gd name="T9" fmla="*/ 735 h 735"/>
                    <a:gd name="T10" fmla="*/ 158 w 542"/>
                    <a:gd name="T11" fmla="*/ 667 h 735"/>
                    <a:gd name="T12" fmla="*/ 256 w 542"/>
                    <a:gd name="T13" fmla="*/ 533 h 735"/>
                    <a:gd name="T14" fmla="*/ 0 w 542"/>
                    <a:gd name="T15" fmla="*/ 195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42" h="735">
                      <a:moveTo>
                        <a:pt x="0" y="195"/>
                      </a:moveTo>
                      <a:lnTo>
                        <a:pt x="150" y="0"/>
                      </a:lnTo>
                      <a:lnTo>
                        <a:pt x="393" y="327"/>
                      </a:lnTo>
                      <a:lnTo>
                        <a:pt x="472" y="213"/>
                      </a:lnTo>
                      <a:lnTo>
                        <a:pt x="542" y="735"/>
                      </a:lnTo>
                      <a:lnTo>
                        <a:pt x="158" y="667"/>
                      </a:lnTo>
                      <a:lnTo>
                        <a:pt x="256" y="533"/>
                      </a:lnTo>
                      <a:lnTo>
                        <a:pt x="0" y="19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ïṧḷïḓê-Freeform: Shape 16">
                  <a:extLst>
                    <a:ext uri="{FF2B5EF4-FFF2-40B4-BE49-F238E27FC236}">
                      <a16:creationId xmlns:a16="http://schemas.microsoft.com/office/drawing/2014/main" id="{2E6C6613-B5D8-4CA3-A48A-0841B244DC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588" y="2771775"/>
                  <a:ext cx="500063" cy="309563"/>
                </a:xfrm>
                <a:custGeom>
                  <a:avLst/>
                  <a:gdLst>
                    <a:gd name="T0" fmla="*/ 315 w 315"/>
                    <a:gd name="T1" fmla="*/ 0 h 195"/>
                    <a:gd name="T2" fmla="*/ 165 w 315"/>
                    <a:gd name="T3" fmla="*/ 195 h 195"/>
                    <a:gd name="T4" fmla="*/ 0 w 315"/>
                    <a:gd name="T5" fmla="*/ 195 h 195"/>
                    <a:gd name="T6" fmla="*/ 147 w 315"/>
                    <a:gd name="T7" fmla="*/ 12 h 195"/>
                    <a:gd name="T8" fmla="*/ 315 w 315"/>
                    <a:gd name="T9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5" h="195">
                      <a:moveTo>
                        <a:pt x="315" y="0"/>
                      </a:moveTo>
                      <a:lnTo>
                        <a:pt x="165" y="195"/>
                      </a:lnTo>
                      <a:lnTo>
                        <a:pt x="0" y="195"/>
                      </a:lnTo>
                      <a:lnTo>
                        <a:pt x="147" y="12"/>
                      </a:lnTo>
                      <a:lnTo>
                        <a:pt x="315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ïṧḷïḓê-Freeform: Shape 17">
                  <a:extLst>
                    <a:ext uri="{FF2B5EF4-FFF2-40B4-BE49-F238E27FC236}">
                      <a16:creationId xmlns:a16="http://schemas.microsoft.com/office/drawing/2014/main" id="{7B76229C-E1C1-4D2F-822A-71B5494503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588" y="3081338"/>
                  <a:ext cx="668338" cy="536575"/>
                </a:xfrm>
                <a:custGeom>
                  <a:avLst/>
                  <a:gdLst>
                    <a:gd name="T0" fmla="*/ 0 w 421"/>
                    <a:gd name="T1" fmla="*/ 0 h 338"/>
                    <a:gd name="T2" fmla="*/ 165 w 421"/>
                    <a:gd name="T3" fmla="*/ 0 h 338"/>
                    <a:gd name="T4" fmla="*/ 421 w 421"/>
                    <a:gd name="T5" fmla="*/ 338 h 338"/>
                    <a:gd name="T6" fmla="*/ 230 w 421"/>
                    <a:gd name="T7" fmla="*/ 328 h 338"/>
                    <a:gd name="T8" fmla="*/ 0 w 421"/>
                    <a:gd name="T9" fmla="*/ 0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1" h="338">
                      <a:moveTo>
                        <a:pt x="0" y="0"/>
                      </a:moveTo>
                      <a:lnTo>
                        <a:pt x="165" y="0"/>
                      </a:lnTo>
                      <a:lnTo>
                        <a:pt x="421" y="338"/>
                      </a:lnTo>
                      <a:lnTo>
                        <a:pt x="230" y="3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ïṧḷïḓê-Freeform: Shape 18">
                  <a:extLst>
                    <a:ext uri="{FF2B5EF4-FFF2-40B4-BE49-F238E27FC236}">
                      <a16:creationId xmlns:a16="http://schemas.microsoft.com/office/drawing/2014/main" id="{E165ABEB-E719-4001-B917-04CE46BB3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5013" y="3602038"/>
                  <a:ext cx="442913" cy="228600"/>
                </a:xfrm>
                <a:custGeom>
                  <a:avLst/>
                  <a:gdLst>
                    <a:gd name="T0" fmla="*/ 88 w 279"/>
                    <a:gd name="T1" fmla="*/ 0 h 144"/>
                    <a:gd name="T2" fmla="*/ 0 w 279"/>
                    <a:gd name="T3" fmla="*/ 131 h 144"/>
                    <a:gd name="T4" fmla="*/ 181 w 279"/>
                    <a:gd name="T5" fmla="*/ 144 h 144"/>
                    <a:gd name="T6" fmla="*/ 279 w 279"/>
                    <a:gd name="T7" fmla="*/ 10 h 144"/>
                    <a:gd name="T8" fmla="*/ 88 w 279"/>
                    <a:gd name="T9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9" h="144">
                      <a:moveTo>
                        <a:pt x="88" y="0"/>
                      </a:moveTo>
                      <a:lnTo>
                        <a:pt x="0" y="131"/>
                      </a:lnTo>
                      <a:lnTo>
                        <a:pt x="181" y="144"/>
                      </a:lnTo>
                      <a:lnTo>
                        <a:pt x="279" y="1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ïṧḷïḓê-Freeform: Shape 19">
                  <a:extLst>
                    <a:ext uri="{FF2B5EF4-FFF2-40B4-BE49-F238E27FC236}">
                      <a16:creationId xmlns:a16="http://schemas.microsoft.com/office/drawing/2014/main" id="{751DC3A4-4D31-401B-8AA9-0FC2DBF7C1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5013" y="3810000"/>
                  <a:ext cx="896938" cy="133345"/>
                </a:xfrm>
                <a:custGeom>
                  <a:avLst/>
                  <a:gdLst>
                    <a:gd name="T0" fmla="*/ 0 w 565"/>
                    <a:gd name="T1" fmla="*/ 0 h 90"/>
                    <a:gd name="T2" fmla="*/ 181 w 565"/>
                    <a:gd name="T3" fmla="*/ 13 h 90"/>
                    <a:gd name="T4" fmla="*/ 565 w 565"/>
                    <a:gd name="T5" fmla="*/ 81 h 90"/>
                    <a:gd name="T6" fmla="*/ 433 w 565"/>
                    <a:gd name="T7" fmla="*/ 90 h 90"/>
                    <a:gd name="T8" fmla="*/ 0 w 565"/>
                    <a:gd name="T9" fmla="*/ 0 h 90"/>
                    <a:gd name="connsiteX0" fmla="*/ 0 w 10000"/>
                    <a:gd name="connsiteY0" fmla="*/ 0 h 9333"/>
                    <a:gd name="connsiteX1" fmla="*/ 3204 w 10000"/>
                    <a:gd name="connsiteY1" fmla="*/ 1444 h 9333"/>
                    <a:gd name="connsiteX2" fmla="*/ 10000 w 10000"/>
                    <a:gd name="connsiteY2" fmla="*/ 9000 h 9333"/>
                    <a:gd name="connsiteX3" fmla="*/ 7744 w 10000"/>
                    <a:gd name="connsiteY3" fmla="*/ 9333 h 9333"/>
                    <a:gd name="connsiteX4" fmla="*/ 0 w 10000"/>
                    <a:gd name="connsiteY4" fmla="*/ 0 h 9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333">
                      <a:moveTo>
                        <a:pt x="0" y="0"/>
                      </a:moveTo>
                      <a:lnTo>
                        <a:pt x="3204" y="1444"/>
                      </a:lnTo>
                      <a:lnTo>
                        <a:pt x="10000" y="9000"/>
                      </a:lnTo>
                      <a:lnTo>
                        <a:pt x="7744" y="93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7" name="ïṧḷïḓê-Freeform: Shape 37">
                <a:extLst>
                  <a:ext uri="{FF2B5EF4-FFF2-40B4-BE49-F238E27FC236}">
                    <a16:creationId xmlns:a16="http://schemas.microsoft.com/office/drawing/2014/main" id="{C5C157EF-2A78-46C8-974A-426839059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969" y="3348963"/>
                <a:ext cx="299069" cy="299069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24 w 236"/>
                  <a:gd name="T11" fmla="*/ 56 h 236"/>
                  <a:gd name="T12" fmla="*/ 144 w 236"/>
                  <a:gd name="T13" fmla="*/ 46 h 236"/>
                  <a:gd name="T14" fmla="*/ 137 w 236"/>
                  <a:gd name="T15" fmla="*/ 67 h 236"/>
                  <a:gd name="T16" fmla="*/ 117 w 236"/>
                  <a:gd name="T17" fmla="*/ 77 h 236"/>
                  <a:gd name="T18" fmla="*/ 124 w 236"/>
                  <a:gd name="T19" fmla="*/ 56 h 236"/>
                  <a:gd name="T20" fmla="*/ 162 w 236"/>
                  <a:gd name="T21" fmla="*/ 164 h 236"/>
                  <a:gd name="T22" fmla="*/ 142 w 236"/>
                  <a:gd name="T23" fmla="*/ 181 h 236"/>
                  <a:gd name="T24" fmla="*/ 119 w 236"/>
                  <a:gd name="T25" fmla="*/ 175 h 236"/>
                  <a:gd name="T26" fmla="*/ 97 w 236"/>
                  <a:gd name="T27" fmla="*/ 181 h 236"/>
                  <a:gd name="T28" fmla="*/ 76 w 236"/>
                  <a:gd name="T29" fmla="*/ 164 h 236"/>
                  <a:gd name="T30" fmla="*/ 67 w 236"/>
                  <a:gd name="T31" fmla="*/ 96 h 236"/>
                  <a:gd name="T32" fmla="*/ 95 w 236"/>
                  <a:gd name="T33" fmla="*/ 79 h 236"/>
                  <a:gd name="T34" fmla="*/ 118 w 236"/>
                  <a:gd name="T35" fmla="*/ 85 h 236"/>
                  <a:gd name="T36" fmla="*/ 143 w 236"/>
                  <a:gd name="T37" fmla="*/ 79 h 236"/>
                  <a:gd name="T38" fmla="*/ 168 w 236"/>
                  <a:gd name="T39" fmla="*/ 92 h 236"/>
                  <a:gd name="T40" fmla="*/ 154 w 236"/>
                  <a:gd name="T41" fmla="*/ 118 h 236"/>
                  <a:gd name="T42" fmla="*/ 172 w 236"/>
                  <a:gd name="T43" fmla="*/ 145 h 236"/>
                  <a:gd name="T44" fmla="*/ 162 w 236"/>
                  <a:gd name="T45" fmla="*/ 16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4" y="56"/>
                    </a:moveTo>
                    <a:cubicBezTo>
                      <a:pt x="129" y="50"/>
                      <a:pt x="137" y="46"/>
                      <a:pt x="144" y="46"/>
                    </a:cubicBezTo>
                    <a:cubicBezTo>
                      <a:pt x="144" y="54"/>
                      <a:pt x="141" y="62"/>
                      <a:pt x="137" y="67"/>
                    </a:cubicBezTo>
                    <a:cubicBezTo>
                      <a:pt x="132" y="73"/>
                      <a:pt x="124" y="78"/>
                      <a:pt x="117" y="77"/>
                    </a:cubicBezTo>
                    <a:cubicBezTo>
                      <a:pt x="115" y="69"/>
                      <a:pt x="119" y="61"/>
                      <a:pt x="124" y="56"/>
                    </a:cubicBezTo>
                    <a:close/>
                    <a:moveTo>
                      <a:pt x="162" y="164"/>
                    </a:moveTo>
                    <a:cubicBezTo>
                      <a:pt x="157" y="172"/>
                      <a:pt x="151" y="180"/>
                      <a:pt x="142" y="181"/>
                    </a:cubicBezTo>
                    <a:cubicBezTo>
                      <a:pt x="133" y="181"/>
                      <a:pt x="130" y="175"/>
                      <a:pt x="119" y="175"/>
                    </a:cubicBezTo>
                    <a:cubicBezTo>
                      <a:pt x="109" y="175"/>
                      <a:pt x="106" y="180"/>
                      <a:pt x="97" y="181"/>
                    </a:cubicBezTo>
                    <a:cubicBezTo>
                      <a:pt x="88" y="181"/>
                      <a:pt x="82" y="172"/>
                      <a:pt x="76" y="164"/>
                    </a:cubicBezTo>
                    <a:cubicBezTo>
                      <a:pt x="64" y="147"/>
                      <a:pt x="55" y="116"/>
                      <a:pt x="67" y="96"/>
                    </a:cubicBezTo>
                    <a:cubicBezTo>
                      <a:pt x="73" y="85"/>
                      <a:pt x="84" y="79"/>
                      <a:pt x="95" y="79"/>
                    </a:cubicBezTo>
                    <a:cubicBezTo>
                      <a:pt x="104" y="79"/>
                      <a:pt x="112" y="85"/>
                      <a:pt x="118" y="85"/>
                    </a:cubicBezTo>
                    <a:cubicBezTo>
                      <a:pt x="123" y="85"/>
                      <a:pt x="133" y="77"/>
                      <a:pt x="143" y="79"/>
                    </a:cubicBezTo>
                    <a:cubicBezTo>
                      <a:pt x="148" y="79"/>
                      <a:pt x="160" y="80"/>
                      <a:pt x="168" y="92"/>
                    </a:cubicBezTo>
                    <a:cubicBezTo>
                      <a:pt x="167" y="92"/>
                      <a:pt x="153" y="100"/>
                      <a:pt x="154" y="118"/>
                    </a:cubicBezTo>
                    <a:cubicBezTo>
                      <a:pt x="154" y="138"/>
                      <a:pt x="171" y="145"/>
                      <a:pt x="172" y="145"/>
                    </a:cubicBezTo>
                    <a:cubicBezTo>
                      <a:pt x="171" y="145"/>
                      <a:pt x="169" y="155"/>
                      <a:pt x="162" y="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cene3d>
                <a:camera prst="perspectiveHeroicExtremeRightFacing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7E2BC48-ADA7-4152-8B69-C1A3F3FF2010}"/>
                </a:ext>
              </a:extLst>
            </p:cNvPr>
            <p:cNvGrpSpPr/>
            <p:nvPr/>
          </p:nvGrpSpPr>
          <p:grpSpPr>
            <a:xfrm>
              <a:off x="4587739" y="1914268"/>
              <a:ext cx="855299" cy="856562"/>
              <a:chOff x="4587739" y="1914268"/>
              <a:chExt cx="855299" cy="856562"/>
            </a:xfrm>
          </p:grpSpPr>
          <p:grpSp>
            <p:nvGrpSpPr>
              <p:cNvPr id="3" name="Group 23">
                <a:extLst>
                  <a:ext uri="{FF2B5EF4-FFF2-40B4-BE49-F238E27FC236}">
                    <a16:creationId xmlns:a16="http://schemas.microsoft.com/office/drawing/2014/main" id="{C696E16B-8A47-4CB3-9E07-E2D443821A82}"/>
                  </a:ext>
                </a:extLst>
              </p:cNvPr>
              <p:cNvGrpSpPr/>
              <p:nvPr/>
            </p:nvGrpSpPr>
            <p:grpSpPr>
              <a:xfrm>
                <a:off x="4587739" y="1914268"/>
                <a:ext cx="855299" cy="856562"/>
                <a:chOff x="4314825" y="1651000"/>
                <a:chExt cx="1076325" cy="1077913"/>
              </a:xfrm>
            </p:grpSpPr>
            <p:sp>
              <p:nvSpPr>
                <p:cNvPr id="35" name="ïṧḷïḓê-Freeform: Shape 9">
                  <a:extLst>
                    <a:ext uri="{FF2B5EF4-FFF2-40B4-BE49-F238E27FC236}">
                      <a16:creationId xmlns:a16="http://schemas.microsoft.com/office/drawing/2014/main" id="{21B4F0AF-629B-45E2-8D4F-CCA4F530B3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2950" y="1676400"/>
                  <a:ext cx="406400" cy="263525"/>
                </a:xfrm>
                <a:custGeom>
                  <a:avLst/>
                  <a:gdLst>
                    <a:gd name="T0" fmla="*/ 0 w 256"/>
                    <a:gd name="T1" fmla="*/ 35 h 166"/>
                    <a:gd name="T2" fmla="*/ 170 w 256"/>
                    <a:gd name="T3" fmla="*/ 0 h 166"/>
                    <a:gd name="T4" fmla="*/ 256 w 256"/>
                    <a:gd name="T5" fmla="*/ 135 h 166"/>
                    <a:gd name="T6" fmla="*/ 91 w 256"/>
                    <a:gd name="T7" fmla="*/ 166 h 166"/>
                    <a:gd name="T8" fmla="*/ 0 w 256"/>
                    <a:gd name="T9" fmla="*/ 35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6" h="166">
                      <a:moveTo>
                        <a:pt x="0" y="35"/>
                      </a:moveTo>
                      <a:lnTo>
                        <a:pt x="170" y="0"/>
                      </a:lnTo>
                      <a:lnTo>
                        <a:pt x="256" y="135"/>
                      </a:lnTo>
                      <a:lnTo>
                        <a:pt x="91" y="166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ïṧḷïḓê-Freeform: Shape 10">
                  <a:extLst>
                    <a:ext uri="{FF2B5EF4-FFF2-40B4-BE49-F238E27FC236}">
                      <a16:creationId xmlns:a16="http://schemas.microsoft.com/office/drawing/2014/main" id="{7DEF2E7C-CECE-4D38-9592-DF1F0799E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8713" y="2225675"/>
                  <a:ext cx="377825" cy="260350"/>
                </a:xfrm>
                <a:custGeom>
                  <a:avLst/>
                  <a:gdLst>
                    <a:gd name="T0" fmla="*/ 85 w 238"/>
                    <a:gd name="T1" fmla="*/ 164 h 164"/>
                    <a:gd name="T2" fmla="*/ 238 w 238"/>
                    <a:gd name="T3" fmla="*/ 123 h 164"/>
                    <a:gd name="T4" fmla="*/ 157 w 238"/>
                    <a:gd name="T5" fmla="*/ 0 h 164"/>
                    <a:gd name="T6" fmla="*/ 0 w 238"/>
                    <a:gd name="T7" fmla="*/ 54 h 164"/>
                    <a:gd name="T8" fmla="*/ 85 w 238"/>
                    <a:gd name="T9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8" h="164">
                      <a:moveTo>
                        <a:pt x="85" y="164"/>
                      </a:moveTo>
                      <a:lnTo>
                        <a:pt x="238" y="123"/>
                      </a:lnTo>
                      <a:lnTo>
                        <a:pt x="157" y="0"/>
                      </a:lnTo>
                      <a:lnTo>
                        <a:pt x="0" y="54"/>
                      </a:lnTo>
                      <a:lnTo>
                        <a:pt x="85" y="164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ïṧḷïḓê-Freeform: Shape 11">
                  <a:extLst>
                    <a:ext uri="{FF2B5EF4-FFF2-40B4-BE49-F238E27FC236}">
                      <a16:creationId xmlns:a16="http://schemas.microsoft.com/office/drawing/2014/main" id="{77AB9A6A-6FA6-4296-9BF1-3470FCE6D1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4700" y="1651000"/>
                  <a:ext cx="806450" cy="1038225"/>
                </a:xfrm>
                <a:custGeom>
                  <a:avLst/>
                  <a:gdLst>
                    <a:gd name="T0" fmla="*/ 150 w 508"/>
                    <a:gd name="T1" fmla="*/ 16 h 654"/>
                    <a:gd name="T2" fmla="*/ 508 w 508"/>
                    <a:gd name="T3" fmla="*/ 0 h 654"/>
                    <a:gd name="T4" fmla="*/ 461 w 508"/>
                    <a:gd name="T5" fmla="*/ 485 h 654"/>
                    <a:gd name="T6" fmla="*/ 380 w 508"/>
                    <a:gd name="T7" fmla="*/ 362 h 654"/>
                    <a:gd name="T8" fmla="*/ 150 w 508"/>
                    <a:gd name="T9" fmla="*/ 654 h 654"/>
                    <a:gd name="T10" fmla="*/ 0 w 508"/>
                    <a:gd name="T11" fmla="*/ 441 h 654"/>
                    <a:gd name="T12" fmla="*/ 236 w 508"/>
                    <a:gd name="T13" fmla="*/ 154 h 654"/>
                    <a:gd name="T14" fmla="*/ 150 w 508"/>
                    <a:gd name="T15" fmla="*/ 16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8" h="654">
                      <a:moveTo>
                        <a:pt x="150" y="16"/>
                      </a:moveTo>
                      <a:lnTo>
                        <a:pt x="508" y="0"/>
                      </a:lnTo>
                      <a:lnTo>
                        <a:pt x="461" y="485"/>
                      </a:lnTo>
                      <a:lnTo>
                        <a:pt x="380" y="362"/>
                      </a:lnTo>
                      <a:lnTo>
                        <a:pt x="150" y="654"/>
                      </a:lnTo>
                      <a:lnTo>
                        <a:pt x="0" y="441"/>
                      </a:lnTo>
                      <a:lnTo>
                        <a:pt x="236" y="154"/>
                      </a:lnTo>
                      <a:lnTo>
                        <a:pt x="150" y="1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ïṧḷïḓê-Freeform: Shape 12">
                  <a:extLst>
                    <a:ext uri="{FF2B5EF4-FFF2-40B4-BE49-F238E27FC236}">
                      <a16:creationId xmlns:a16="http://schemas.microsoft.com/office/drawing/2014/main" id="{798A9941-72E4-4B26-86BE-44F62F3F20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4825" y="1895475"/>
                  <a:ext cx="644525" cy="481013"/>
                </a:xfrm>
                <a:custGeom>
                  <a:avLst/>
                  <a:gdLst>
                    <a:gd name="T0" fmla="*/ 241 w 406"/>
                    <a:gd name="T1" fmla="*/ 28 h 303"/>
                    <a:gd name="T2" fmla="*/ 406 w 406"/>
                    <a:gd name="T3" fmla="*/ 0 h 303"/>
                    <a:gd name="T4" fmla="*/ 170 w 406"/>
                    <a:gd name="T5" fmla="*/ 287 h 303"/>
                    <a:gd name="T6" fmla="*/ 0 w 406"/>
                    <a:gd name="T7" fmla="*/ 303 h 303"/>
                    <a:gd name="T8" fmla="*/ 241 w 406"/>
                    <a:gd name="T9" fmla="*/ 28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6" h="303">
                      <a:moveTo>
                        <a:pt x="241" y="28"/>
                      </a:moveTo>
                      <a:lnTo>
                        <a:pt x="406" y="0"/>
                      </a:lnTo>
                      <a:lnTo>
                        <a:pt x="170" y="287"/>
                      </a:lnTo>
                      <a:lnTo>
                        <a:pt x="0" y="303"/>
                      </a:lnTo>
                      <a:lnTo>
                        <a:pt x="241" y="28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ïṧḷïḓê-Freeform: Shape 13">
                  <a:extLst>
                    <a:ext uri="{FF2B5EF4-FFF2-40B4-BE49-F238E27FC236}">
                      <a16:creationId xmlns:a16="http://schemas.microsoft.com/office/drawing/2014/main" id="{C291B6D6-2B0B-46B0-B989-8724E2E51E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4825" y="2351088"/>
                  <a:ext cx="508000" cy="377825"/>
                </a:xfrm>
                <a:custGeom>
                  <a:avLst/>
                  <a:gdLst>
                    <a:gd name="T0" fmla="*/ 320 w 320"/>
                    <a:gd name="T1" fmla="*/ 213 h 238"/>
                    <a:gd name="T2" fmla="*/ 158 w 320"/>
                    <a:gd name="T3" fmla="*/ 238 h 238"/>
                    <a:gd name="T4" fmla="*/ 0 w 320"/>
                    <a:gd name="T5" fmla="*/ 16 h 238"/>
                    <a:gd name="T6" fmla="*/ 170 w 320"/>
                    <a:gd name="T7" fmla="*/ 0 h 238"/>
                    <a:gd name="T8" fmla="*/ 320 w 320"/>
                    <a:gd name="T9" fmla="*/ 213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0" h="238">
                      <a:moveTo>
                        <a:pt x="320" y="213"/>
                      </a:moveTo>
                      <a:lnTo>
                        <a:pt x="158" y="238"/>
                      </a:lnTo>
                      <a:lnTo>
                        <a:pt x="0" y="16"/>
                      </a:lnTo>
                      <a:lnTo>
                        <a:pt x="170" y="0"/>
                      </a:lnTo>
                      <a:lnTo>
                        <a:pt x="320" y="213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" name="ïṧḷïḓê-Freeform: Shape 38">
                <a:extLst>
                  <a:ext uri="{FF2B5EF4-FFF2-40B4-BE49-F238E27FC236}">
                    <a16:creationId xmlns:a16="http://schemas.microsoft.com/office/drawing/2014/main" id="{4B1985D0-13CB-40C8-BDA8-51510EF88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7479" y="1981331"/>
                <a:ext cx="299069" cy="299069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cene3d>
                <a:camera prst="perspectiveHeroicExtremeRightFacing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CE5F632C-A54B-483C-84EF-002C70F90BE3}"/>
                </a:ext>
              </a:extLst>
            </p:cNvPr>
            <p:cNvGrpSpPr/>
            <p:nvPr/>
          </p:nvGrpSpPr>
          <p:grpSpPr>
            <a:xfrm>
              <a:off x="3722349" y="2770831"/>
              <a:ext cx="1036956" cy="1058401"/>
              <a:chOff x="3722349" y="2770831"/>
              <a:chExt cx="1036956" cy="1058401"/>
            </a:xfrm>
          </p:grpSpPr>
          <p:grpSp>
            <p:nvGrpSpPr>
              <p:cNvPr id="6" name="Group 25">
                <a:extLst>
                  <a:ext uri="{FF2B5EF4-FFF2-40B4-BE49-F238E27FC236}">
                    <a16:creationId xmlns:a16="http://schemas.microsoft.com/office/drawing/2014/main" id="{C8512CE3-8404-4653-B337-29CBE19BDB09}"/>
                  </a:ext>
                </a:extLst>
              </p:cNvPr>
              <p:cNvGrpSpPr/>
              <p:nvPr/>
            </p:nvGrpSpPr>
            <p:grpSpPr>
              <a:xfrm>
                <a:off x="3722349" y="2770831"/>
                <a:ext cx="1036956" cy="1058401"/>
                <a:chOff x="3225800" y="2738438"/>
                <a:chExt cx="1304925" cy="1331913"/>
              </a:xfrm>
            </p:grpSpPr>
            <p:sp>
              <p:nvSpPr>
                <p:cNvPr id="23" name="ïṧḷïḓê-Freeform: Shape 20">
                  <a:extLst>
                    <a:ext uri="{FF2B5EF4-FFF2-40B4-BE49-F238E27FC236}">
                      <a16:creationId xmlns:a16="http://schemas.microsoft.com/office/drawing/2014/main" id="{05F1C6A6-FB08-4C7A-8F47-DEA5A58906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7275" y="2738438"/>
                  <a:ext cx="663575" cy="542925"/>
                </a:xfrm>
                <a:custGeom>
                  <a:avLst/>
                  <a:gdLst>
                    <a:gd name="T0" fmla="*/ 418 w 418"/>
                    <a:gd name="T1" fmla="*/ 0 h 342"/>
                    <a:gd name="T2" fmla="*/ 144 w 418"/>
                    <a:gd name="T3" fmla="*/ 342 h 342"/>
                    <a:gd name="T4" fmla="*/ 0 w 418"/>
                    <a:gd name="T5" fmla="*/ 312 h 342"/>
                    <a:gd name="T6" fmla="*/ 259 w 418"/>
                    <a:gd name="T7" fmla="*/ 10 h 342"/>
                    <a:gd name="T8" fmla="*/ 418 w 418"/>
                    <a:gd name="T9" fmla="*/ 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8" h="342">
                      <a:moveTo>
                        <a:pt x="418" y="0"/>
                      </a:moveTo>
                      <a:lnTo>
                        <a:pt x="144" y="342"/>
                      </a:lnTo>
                      <a:lnTo>
                        <a:pt x="0" y="312"/>
                      </a:lnTo>
                      <a:lnTo>
                        <a:pt x="259" y="10"/>
                      </a:lnTo>
                      <a:lnTo>
                        <a:pt x="418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ïṧḷïḓê-Freeform: Shape 21">
                  <a:extLst>
                    <a:ext uri="{FF2B5EF4-FFF2-40B4-BE49-F238E27FC236}">
                      <a16:creationId xmlns:a16="http://schemas.microsoft.com/office/drawing/2014/main" id="{8579E59B-A6BC-4860-B384-83DF72F8C2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6150" y="2738438"/>
                  <a:ext cx="1044575" cy="1331913"/>
                </a:xfrm>
                <a:custGeom>
                  <a:avLst/>
                  <a:gdLst>
                    <a:gd name="T0" fmla="*/ 488 w 658"/>
                    <a:gd name="T1" fmla="*/ 0 h 839"/>
                    <a:gd name="T2" fmla="*/ 658 w 658"/>
                    <a:gd name="T3" fmla="*/ 224 h 839"/>
                    <a:gd name="T4" fmla="*/ 382 w 658"/>
                    <a:gd name="T5" fmla="*/ 565 h 839"/>
                    <a:gd name="T6" fmla="*/ 482 w 658"/>
                    <a:gd name="T7" fmla="*/ 691 h 839"/>
                    <a:gd name="T8" fmla="*/ 0 w 658"/>
                    <a:gd name="T9" fmla="*/ 839 h 839"/>
                    <a:gd name="T10" fmla="*/ 94 w 658"/>
                    <a:gd name="T11" fmla="*/ 203 h 839"/>
                    <a:gd name="T12" fmla="*/ 214 w 658"/>
                    <a:gd name="T13" fmla="*/ 342 h 839"/>
                    <a:gd name="T14" fmla="*/ 488 w 658"/>
                    <a:gd name="T15" fmla="*/ 0 h 8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58" h="839">
                      <a:moveTo>
                        <a:pt x="488" y="0"/>
                      </a:moveTo>
                      <a:lnTo>
                        <a:pt x="658" y="224"/>
                      </a:lnTo>
                      <a:lnTo>
                        <a:pt x="382" y="565"/>
                      </a:lnTo>
                      <a:lnTo>
                        <a:pt x="482" y="691"/>
                      </a:lnTo>
                      <a:lnTo>
                        <a:pt x="0" y="839"/>
                      </a:lnTo>
                      <a:lnTo>
                        <a:pt x="94" y="203"/>
                      </a:lnTo>
                      <a:lnTo>
                        <a:pt x="214" y="342"/>
                      </a:lnTo>
                      <a:lnTo>
                        <a:pt x="4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ïṧḷïḓê-Freeform: Shape 22">
                  <a:extLst>
                    <a:ext uri="{FF2B5EF4-FFF2-40B4-BE49-F238E27FC236}">
                      <a16:creationId xmlns:a16="http://schemas.microsoft.com/office/drawing/2014/main" id="{25FF1BE4-0488-4543-96F8-FA5EF04ED9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5800" y="3060700"/>
                  <a:ext cx="409575" cy="1009650"/>
                </a:xfrm>
                <a:custGeom>
                  <a:avLst/>
                  <a:gdLst>
                    <a:gd name="T0" fmla="*/ 258 w 258"/>
                    <a:gd name="T1" fmla="*/ 0 h 636"/>
                    <a:gd name="T2" fmla="*/ 164 w 258"/>
                    <a:gd name="T3" fmla="*/ 636 h 636"/>
                    <a:gd name="T4" fmla="*/ 0 w 258"/>
                    <a:gd name="T5" fmla="*/ 624 h 636"/>
                    <a:gd name="T6" fmla="*/ 101 w 258"/>
                    <a:gd name="T7" fmla="*/ 0 h 636"/>
                    <a:gd name="T8" fmla="*/ 258 w 258"/>
                    <a:gd name="T9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8" h="636">
                      <a:moveTo>
                        <a:pt x="258" y="0"/>
                      </a:moveTo>
                      <a:lnTo>
                        <a:pt x="164" y="636"/>
                      </a:lnTo>
                      <a:lnTo>
                        <a:pt x="0" y="624"/>
                      </a:lnTo>
                      <a:lnTo>
                        <a:pt x="101" y="0"/>
                      </a:lnTo>
                      <a:lnTo>
                        <a:pt x="258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" name="ïṧḷïḓê-Freeform: Shape 39">
                <a:extLst>
                  <a:ext uri="{FF2B5EF4-FFF2-40B4-BE49-F238E27FC236}">
                    <a16:creationId xmlns:a16="http://schemas.microsoft.com/office/drawing/2014/main" id="{59FD02F5-8AF6-4699-A037-DD280817B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680" y="3377822"/>
                <a:ext cx="299069" cy="299069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cene3d>
                <a:camera prst="perspectiveHeroicExtremeRightFacing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5CE3C5E4-82C8-4C44-B438-925C1E2FE1AE}"/>
                </a:ext>
              </a:extLst>
            </p:cNvPr>
            <p:cNvGrpSpPr/>
            <p:nvPr/>
          </p:nvGrpSpPr>
          <p:grpSpPr>
            <a:xfrm>
              <a:off x="3753887" y="1626645"/>
              <a:ext cx="1001633" cy="1103816"/>
              <a:chOff x="3753887" y="1626645"/>
              <a:chExt cx="1001633" cy="1103816"/>
            </a:xfrm>
          </p:grpSpPr>
          <p:grpSp>
            <p:nvGrpSpPr>
              <p:cNvPr id="4" name="Group 24">
                <a:extLst>
                  <a:ext uri="{FF2B5EF4-FFF2-40B4-BE49-F238E27FC236}">
                    <a16:creationId xmlns:a16="http://schemas.microsoft.com/office/drawing/2014/main" id="{A2993886-EF3C-4A61-9646-28C619669D5D}"/>
                  </a:ext>
                </a:extLst>
              </p:cNvPr>
              <p:cNvGrpSpPr/>
              <p:nvPr/>
            </p:nvGrpSpPr>
            <p:grpSpPr>
              <a:xfrm>
                <a:off x="3753887" y="1626645"/>
                <a:ext cx="1001633" cy="1103816"/>
                <a:chOff x="3265488" y="1289050"/>
                <a:chExt cx="1260475" cy="1389063"/>
              </a:xfrm>
            </p:grpSpPr>
            <p:sp>
              <p:nvSpPr>
                <p:cNvPr id="32" name="ïṧḷïḓê-Freeform: Shape 6">
                  <a:extLst>
                    <a:ext uri="{FF2B5EF4-FFF2-40B4-BE49-F238E27FC236}">
                      <a16:creationId xmlns:a16="http://schemas.microsoft.com/office/drawing/2014/main" id="{F88C7FD0-0810-407A-B34C-729C3DA42B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5488" y="1289050"/>
                  <a:ext cx="374650" cy="1022350"/>
                </a:xfrm>
                <a:custGeom>
                  <a:avLst/>
                  <a:gdLst>
                    <a:gd name="T0" fmla="*/ 0 w 236"/>
                    <a:gd name="T1" fmla="*/ 52 h 644"/>
                    <a:gd name="T2" fmla="*/ 162 w 236"/>
                    <a:gd name="T3" fmla="*/ 0 h 644"/>
                    <a:gd name="T4" fmla="*/ 236 w 236"/>
                    <a:gd name="T5" fmla="*/ 608 h 644"/>
                    <a:gd name="T6" fmla="*/ 76 w 236"/>
                    <a:gd name="T7" fmla="*/ 644 h 644"/>
                    <a:gd name="T8" fmla="*/ 0 w 236"/>
                    <a:gd name="T9" fmla="*/ 52 h 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6" h="644">
                      <a:moveTo>
                        <a:pt x="0" y="52"/>
                      </a:moveTo>
                      <a:lnTo>
                        <a:pt x="162" y="0"/>
                      </a:lnTo>
                      <a:lnTo>
                        <a:pt x="236" y="608"/>
                      </a:lnTo>
                      <a:lnTo>
                        <a:pt x="76" y="644"/>
                      </a:lnTo>
                      <a:lnTo>
                        <a:pt x="0" y="5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ïṧḷïḓê-Freeform: Shape 7">
                  <a:extLst>
                    <a:ext uri="{FF2B5EF4-FFF2-40B4-BE49-F238E27FC236}">
                      <a16:creationId xmlns:a16="http://schemas.microsoft.com/office/drawing/2014/main" id="{9EE255C6-5AD2-4368-9A7A-1F5DE708B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0138" y="2068513"/>
                  <a:ext cx="627063" cy="609600"/>
                </a:xfrm>
                <a:custGeom>
                  <a:avLst/>
                  <a:gdLst>
                    <a:gd name="T0" fmla="*/ 395 w 395"/>
                    <a:gd name="T1" fmla="*/ 367 h 384"/>
                    <a:gd name="T2" fmla="*/ 125 w 395"/>
                    <a:gd name="T3" fmla="*/ 0 h 384"/>
                    <a:gd name="T4" fmla="*/ 0 w 395"/>
                    <a:gd name="T5" fmla="*/ 85 h 384"/>
                    <a:gd name="T6" fmla="*/ 223 w 395"/>
                    <a:gd name="T7" fmla="*/ 384 h 384"/>
                    <a:gd name="T8" fmla="*/ 395 w 395"/>
                    <a:gd name="T9" fmla="*/ 367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5" h="384">
                      <a:moveTo>
                        <a:pt x="395" y="367"/>
                      </a:moveTo>
                      <a:lnTo>
                        <a:pt x="125" y="0"/>
                      </a:lnTo>
                      <a:lnTo>
                        <a:pt x="0" y="85"/>
                      </a:lnTo>
                      <a:lnTo>
                        <a:pt x="223" y="384"/>
                      </a:lnTo>
                      <a:lnTo>
                        <a:pt x="395" y="36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ïṧḷïḓê-Freeform: Shape 8">
                  <a:extLst>
                    <a:ext uri="{FF2B5EF4-FFF2-40B4-BE49-F238E27FC236}">
                      <a16:creationId xmlns:a16="http://schemas.microsoft.com/office/drawing/2014/main" id="{46B26EB6-048F-464B-8D27-30C7747D14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2663" y="1289050"/>
                  <a:ext cx="1003300" cy="1362075"/>
                </a:xfrm>
                <a:custGeom>
                  <a:avLst/>
                  <a:gdLst>
                    <a:gd name="T0" fmla="*/ 0 w 632"/>
                    <a:gd name="T1" fmla="*/ 0 h 858"/>
                    <a:gd name="T2" fmla="*/ 469 w 632"/>
                    <a:gd name="T3" fmla="*/ 188 h 858"/>
                    <a:gd name="T4" fmla="*/ 370 w 632"/>
                    <a:gd name="T5" fmla="*/ 297 h 858"/>
                    <a:gd name="T6" fmla="*/ 632 w 632"/>
                    <a:gd name="T7" fmla="*/ 667 h 858"/>
                    <a:gd name="T8" fmla="*/ 469 w 632"/>
                    <a:gd name="T9" fmla="*/ 858 h 858"/>
                    <a:gd name="T10" fmla="*/ 199 w 632"/>
                    <a:gd name="T11" fmla="*/ 491 h 858"/>
                    <a:gd name="T12" fmla="*/ 74 w 632"/>
                    <a:gd name="T13" fmla="*/ 608 h 858"/>
                    <a:gd name="T14" fmla="*/ 0 w 632"/>
                    <a:gd name="T15" fmla="*/ 0 h 8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32" h="858">
                      <a:moveTo>
                        <a:pt x="0" y="0"/>
                      </a:moveTo>
                      <a:lnTo>
                        <a:pt x="469" y="188"/>
                      </a:lnTo>
                      <a:lnTo>
                        <a:pt x="370" y="297"/>
                      </a:lnTo>
                      <a:lnTo>
                        <a:pt x="632" y="667"/>
                      </a:lnTo>
                      <a:lnTo>
                        <a:pt x="469" y="858"/>
                      </a:lnTo>
                      <a:lnTo>
                        <a:pt x="199" y="491"/>
                      </a:lnTo>
                      <a:lnTo>
                        <a:pt x="74" y="6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" name="ïṧḷïḓê-Freeform: Shape 40">
                <a:extLst>
                  <a:ext uri="{FF2B5EF4-FFF2-40B4-BE49-F238E27FC236}">
                    <a16:creationId xmlns:a16="http://schemas.microsoft.com/office/drawing/2014/main" id="{71EB42CA-4DA1-4053-92CE-1FD060E57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815" y="1842878"/>
                <a:ext cx="299069" cy="299069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cene3d>
                <a:camera prst="perspectiveHeroicExtremeRightFacing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16" name="i$liḋe-TextBox 48">
            <a:extLst>
              <a:ext uri="{FF2B5EF4-FFF2-40B4-BE49-F238E27FC236}">
                <a16:creationId xmlns:a16="http://schemas.microsoft.com/office/drawing/2014/main" id="{DD89B9AD-AA3B-4AAD-A89D-55D36C76C636}"/>
              </a:ext>
            </a:extLst>
          </p:cNvPr>
          <p:cNvSpPr txBox="1">
            <a:spLocks/>
          </p:cNvSpPr>
          <p:nvPr/>
        </p:nvSpPr>
        <p:spPr bwMode="auto">
          <a:xfrm>
            <a:off x="5740668" y="3310356"/>
            <a:ext cx="1962522" cy="417134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</a:bodyPr>
          <a:lstStyle/>
          <a:p>
            <a:pPr algn="l" latinLnBrk="0">
              <a:lnSpc>
                <a:spcPct val="120000"/>
              </a:lnSpc>
            </a:pPr>
            <a:endParaRPr lang="zh-CN" altLang="en-US" sz="1000" b="0" dirty="0"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A116EAD-25EB-4ABB-9466-E89A7BFADC41}"/>
              </a:ext>
            </a:extLst>
          </p:cNvPr>
          <p:cNvSpPr txBox="1"/>
          <p:nvPr/>
        </p:nvSpPr>
        <p:spPr>
          <a:xfrm>
            <a:off x="2267744" y="645677"/>
            <a:ext cx="6565725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>
                <a:solidFill>
                  <a:srgbClr val="326E84"/>
                </a:solidFill>
                <a:latin typeface="+mn-ea"/>
                <a:ea typeface="+mn-ea"/>
              </a:rPr>
              <a:t>全组继续完成第二阶段的任务：</a:t>
            </a:r>
            <a:endParaRPr lang="en-US" altLang="zh-CN" sz="2400" b="1" dirty="0">
              <a:solidFill>
                <a:srgbClr val="326E84"/>
              </a:solidFill>
              <a:latin typeface="+mn-ea"/>
              <a:ea typeface="+mn-ea"/>
            </a:endParaRPr>
          </a:p>
          <a:p>
            <a:br>
              <a:rPr lang="zh-CN" altLang="en-US" sz="2400" b="1" dirty="0">
                <a:solidFill>
                  <a:srgbClr val="326E84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rgbClr val="326E84"/>
                </a:solidFill>
                <a:latin typeface="+mn-ea"/>
                <a:ea typeface="+mn-ea"/>
              </a:rPr>
              <a:t>1.</a:t>
            </a:r>
            <a:r>
              <a:rPr lang="zh-CN" altLang="en-US" sz="2400" dirty="0">
                <a:solidFill>
                  <a:srgbClr val="326E84"/>
                </a:solidFill>
                <a:latin typeface="+mn-ea"/>
                <a:ea typeface="+mn-ea"/>
              </a:rPr>
              <a:t>写剩下</a:t>
            </a:r>
            <a:r>
              <a:rPr lang="en-US" altLang="zh-CN" sz="2400" dirty="0">
                <a:solidFill>
                  <a:srgbClr val="326E84"/>
                </a:solidFill>
                <a:latin typeface="+mn-ea"/>
                <a:ea typeface="+mn-ea"/>
              </a:rPr>
              <a:t>35</a:t>
            </a:r>
            <a:r>
              <a:rPr lang="zh-CN" altLang="en-US" sz="2400" dirty="0">
                <a:solidFill>
                  <a:srgbClr val="326E84"/>
                </a:solidFill>
                <a:latin typeface="+mn-ea"/>
                <a:ea typeface="+mn-ea"/>
              </a:rPr>
              <a:t>条冒烟测试用例（注意使用数据驱动、断言）   时长：需要四到五节课也就是一周左右。</a:t>
            </a:r>
            <a:endParaRPr lang="en-US" altLang="zh-CN" sz="2400" dirty="0">
              <a:solidFill>
                <a:srgbClr val="326E84"/>
              </a:solidFill>
              <a:latin typeface="+mn-ea"/>
              <a:ea typeface="+mn-ea"/>
            </a:endParaRPr>
          </a:p>
          <a:p>
            <a:br>
              <a:rPr lang="zh-CN" altLang="en-US" sz="2400" dirty="0">
                <a:solidFill>
                  <a:srgbClr val="326E84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rgbClr val="326E84"/>
                </a:solidFill>
                <a:latin typeface="+mn-ea"/>
                <a:ea typeface="+mn-ea"/>
              </a:rPr>
              <a:t>2.</a:t>
            </a:r>
            <a:r>
              <a:rPr lang="zh-CN" altLang="en-US" sz="2400" dirty="0">
                <a:solidFill>
                  <a:srgbClr val="326E84"/>
                </a:solidFill>
                <a:latin typeface="+mn-ea"/>
                <a:ea typeface="+mn-ea"/>
              </a:rPr>
              <a:t>自学</a:t>
            </a:r>
            <a:r>
              <a:rPr lang="en-US" altLang="zh-CN" sz="2400" dirty="0" err="1">
                <a:solidFill>
                  <a:srgbClr val="326E84"/>
                </a:solidFill>
                <a:latin typeface="+mn-ea"/>
                <a:ea typeface="+mn-ea"/>
              </a:rPr>
              <a:t>jenkins</a:t>
            </a:r>
            <a:r>
              <a:rPr lang="zh-CN" altLang="en-US" sz="2400" dirty="0">
                <a:solidFill>
                  <a:srgbClr val="326E84"/>
                </a:solidFill>
                <a:latin typeface="+mn-ea"/>
                <a:ea typeface="+mn-ea"/>
              </a:rPr>
              <a:t>，实现持续性集成（</a:t>
            </a:r>
            <a:r>
              <a:rPr lang="en-US" altLang="zh-CN" sz="2400" dirty="0" err="1">
                <a:solidFill>
                  <a:srgbClr val="326E84"/>
                </a:solidFill>
                <a:latin typeface="+mn-ea"/>
                <a:ea typeface="+mn-ea"/>
              </a:rPr>
              <a:t>selenium+testng+ant+jenkins</a:t>
            </a:r>
            <a:r>
              <a:rPr lang="en-US" altLang="zh-CN" sz="2400" dirty="0">
                <a:solidFill>
                  <a:srgbClr val="326E84"/>
                </a:solidFill>
                <a:latin typeface="+mn-ea"/>
                <a:ea typeface="+mn-ea"/>
              </a:rPr>
              <a:t> </a:t>
            </a:r>
            <a:r>
              <a:rPr lang="zh-CN" altLang="en-US" sz="2400" dirty="0">
                <a:solidFill>
                  <a:srgbClr val="326E84"/>
                </a:solidFill>
                <a:latin typeface="+mn-ea"/>
                <a:ea typeface="+mn-ea"/>
              </a:rPr>
              <a:t>随时构建测试，定时自动化测试，开发人员提交了代码到</a:t>
            </a:r>
            <a:r>
              <a:rPr lang="en-US" altLang="zh-CN" sz="2400" dirty="0" err="1">
                <a:solidFill>
                  <a:srgbClr val="326E84"/>
                </a:solidFill>
                <a:latin typeface="+mn-ea"/>
                <a:ea typeface="+mn-ea"/>
              </a:rPr>
              <a:t>Github</a:t>
            </a:r>
            <a:r>
              <a:rPr lang="zh-CN" altLang="en-US" sz="2400" dirty="0">
                <a:solidFill>
                  <a:srgbClr val="326E84"/>
                </a:solidFill>
                <a:latin typeface="+mn-ea"/>
                <a:ea typeface="+mn-ea"/>
              </a:rPr>
              <a:t>上自动触发自动化测试）时长：两周时间</a:t>
            </a:r>
            <a:endParaRPr lang="en-US" altLang="zh-CN" sz="2400" dirty="0">
              <a:solidFill>
                <a:srgbClr val="326E84"/>
              </a:solidFill>
              <a:latin typeface="+mn-ea"/>
              <a:ea typeface="+mn-ea"/>
            </a:endParaRPr>
          </a:p>
          <a:p>
            <a:br>
              <a:rPr lang="zh-CN" altLang="en-US" sz="2400" dirty="0">
                <a:solidFill>
                  <a:srgbClr val="326E84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rgbClr val="326E84"/>
                </a:solidFill>
                <a:latin typeface="+mn-ea"/>
                <a:ea typeface="+mn-ea"/>
              </a:rPr>
              <a:t>3.</a:t>
            </a:r>
            <a:r>
              <a:rPr lang="zh-CN" altLang="en-US" sz="2400" dirty="0">
                <a:solidFill>
                  <a:srgbClr val="326E84"/>
                </a:solidFill>
                <a:latin typeface="+mn-ea"/>
                <a:ea typeface="+mn-ea"/>
              </a:rPr>
              <a:t>进度快的可以做第三阶段的任务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82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延时符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DB724695-15C6-45A2-A66B-31F38981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870" y="2169470"/>
            <a:ext cx="691226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rgbClr val="205DA1"/>
                </a:solidFill>
                <a:latin typeface="+mn-lt"/>
                <a:ea typeface="+mn-ea"/>
                <a:cs typeface="+mn-ea"/>
                <a:sym typeface="+mn-lt"/>
              </a:rPr>
              <a:t>Thanks  For Watching!</a:t>
            </a:r>
            <a:endParaRPr lang="zh-CN" altLang="en-US" sz="4400" b="1" dirty="0">
              <a:solidFill>
                <a:srgbClr val="205DA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04975FB-5AEF-480F-BAC5-08C47D82160C}"/>
              </a:ext>
            </a:extLst>
          </p:cNvPr>
          <p:cNvGrpSpPr/>
          <p:nvPr/>
        </p:nvGrpSpPr>
        <p:grpSpPr>
          <a:xfrm>
            <a:off x="5697013" y="3365042"/>
            <a:ext cx="2095445" cy="369332"/>
            <a:chOff x="5677613" y="3895930"/>
            <a:chExt cx="2095445" cy="36933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14E7116-996B-4928-BED3-AF0B02E30D15}"/>
                </a:ext>
              </a:extLst>
            </p:cNvPr>
            <p:cNvSpPr/>
            <p:nvPr/>
          </p:nvSpPr>
          <p:spPr>
            <a:xfrm>
              <a:off x="5677614" y="3909380"/>
              <a:ext cx="1827314" cy="27337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9" name="TextBox 84">
              <a:extLst>
                <a:ext uri="{FF2B5EF4-FFF2-40B4-BE49-F238E27FC236}">
                  <a16:creationId xmlns:a16="http://schemas.microsoft.com/office/drawing/2014/main" id="{21E2E0A3-E889-4260-B8E1-7C71A30F2126}"/>
                </a:ext>
              </a:extLst>
            </p:cNvPr>
            <p:cNvSpPr txBox="1"/>
            <p:nvPr/>
          </p:nvSpPr>
          <p:spPr>
            <a:xfrm>
              <a:off x="5677613" y="3895930"/>
              <a:ext cx="2095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796A5"/>
                  </a:solidFill>
                  <a:latin typeface="+mn-lt"/>
                  <a:ea typeface="+mn-ea"/>
                  <a:cs typeface="+mn-ea"/>
                  <a:sym typeface="+mn-lt"/>
                </a:rPr>
                <a:t>汇报组</a:t>
              </a:r>
              <a:r>
                <a:rPr lang="en-US" altLang="zh-CN" dirty="0">
                  <a:solidFill>
                    <a:srgbClr val="0796A5"/>
                  </a:solidFill>
                  <a:latin typeface="+mn-lt"/>
                  <a:ea typeface="+mn-ea"/>
                  <a:cs typeface="+mn-ea"/>
                  <a:sym typeface="+mn-lt"/>
                </a:rPr>
                <a:t>:</a:t>
              </a:r>
              <a:r>
                <a:rPr lang="zh-CN" altLang="en-US" dirty="0">
                  <a:solidFill>
                    <a:srgbClr val="0796A5"/>
                  </a:solidFill>
                  <a:latin typeface="+mn-lt"/>
                  <a:ea typeface="+mn-ea"/>
                  <a:cs typeface="+mn-ea"/>
                  <a:sym typeface="+mn-lt"/>
                </a:rPr>
                <a:t>测试小菜队</a:t>
              </a: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67FB7281-8CF5-490E-8058-C97DD68135E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06" r="13763"/>
          <a:stretch/>
        </p:blipFill>
        <p:spPr>
          <a:xfrm>
            <a:off x="3163621" y="-1"/>
            <a:ext cx="5980379" cy="192795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51D6B19-A9CA-4187-BDF5-7CCE42068BB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2858949"/>
            <a:ext cx="5652120" cy="228455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286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5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BBC6299-D539-491A-B616-1B4E2D38D4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FA207E-8830-4539-A28F-6EC6F05D63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74768C-B136-41CA-AE42-28D2130FFEAC}"/>
              </a:ext>
            </a:extLst>
          </p:cNvPr>
          <p:cNvGrpSpPr/>
          <p:nvPr/>
        </p:nvGrpSpPr>
        <p:grpSpPr>
          <a:xfrm>
            <a:off x="3561882" y="993383"/>
            <a:ext cx="2090238" cy="1595560"/>
            <a:chOff x="97624" y="1048198"/>
            <a:chExt cx="2090238" cy="159556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B80B359-BF49-4827-A4FB-4063EA7F6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24" y="1048198"/>
              <a:ext cx="2090238" cy="1595560"/>
            </a:xfrm>
            <a:prstGeom prst="rect">
              <a:avLst/>
            </a:prstGeom>
          </p:spPr>
        </p:pic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9F044F43-439E-4EDE-8077-0D10A68BF276}"/>
                </a:ext>
              </a:extLst>
            </p:cNvPr>
            <p:cNvSpPr txBox="1"/>
            <p:nvPr/>
          </p:nvSpPr>
          <p:spPr>
            <a:xfrm>
              <a:off x="755576" y="14043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100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F847B12-6E9D-4121-8B9B-97FBA62B21D9}"/>
              </a:ext>
            </a:extLst>
          </p:cNvPr>
          <p:cNvGrpSpPr/>
          <p:nvPr/>
        </p:nvGrpSpPr>
        <p:grpSpPr>
          <a:xfrm>
            <a:off x="1907961" y="2699391"/>
            <a:ext cx="5337119" cy="1056592"/>
            <a:chOff x="1907961" y="2699391"/>
            <a:chExt cx="5337119" cy="10565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7A2238-1FD2-4CD6-BB78-E66DDA5E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961" y="2699391"/>
              <a:ext cx="5337119" cy="677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zh-CN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内容</a:t>
              </a:r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ED6FD2C9-EA1E-43DF-B48B-8910C8093557}"/>
                </a:ext>
              </a:extLst>
            </p:cNvPr>
            <p:cNvSpPr txBox="1">
              <a:spLocks/>
            </p:cNvSpPr>
            <p:nvPr/>
          </p:nvSpPr>
          <p:spPr>
            <a:xfrm>
              <a:off x="3890932" y="3376499"/>
              <a:ext cx="2971931" cy="379484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rgbClr val="326E84"/>
                  </a:solidFill>
                  <a:cs typeface="+mn-ea"/>
                  <a:sym typeface="+mn-lt"/>
                </a:rPr>
                <a:t>Content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9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E61312E9-B9F7-4E5E-B12C-41C6A3F527EF}"/>
              </a:ext>
            </a:extLst>
          </p:cNvPr>
          <p:cNvGrpSpPr/>
          <p:nvPr/>
        </p:nvGrpSpPr>
        <p:grpSpPr>
          <a:xfrm>
            <a:off x="1531232" y="2001306"/>
            <a:ext cx="2147881" cy="2555495"/>
            <a:chOff x="2251455" y="1453526"/>
            <a:chExt cx="2147724" cy="2827719"/>
          </a:xfrm>
        </p:grpSpPr>
        <p:sp>
          <p:nvSpPr>
            <p:cNvPr id="48" name="ïṧḷïḓê-Rectangle: Rounded Corners 4">
              <a:extLst>
                <a:ext uri="{FF2B5EF4-FFF2-40B4-BE49-F238E27FC236}">
                  <a16:creationId xmlns:a16="http://schemas.microsoft.com/office/drawing/2014/main" id="{7D7F3172-EA42-42F1-86B0-140FCA5EA709}"/>
                </a:ext>
              </a:extLst>
            </p:cNvPr>
            <p:cNvSpPr/>
            <p:nvPr/>
          </p:nvSpPr>
          <p:spPr>
            <a:xfrm>
              <a:off x="3263905" y="2286403"/>
              <a:ext cx="122825" cy="199484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ïṧḷïḓê-Rectangle: Rounded Corners 5">
              <a:extLst>
                <a:ext uri="{FF2B5EF4-FFF2-40B4-BE49-F238E27FC236}">
                  <a16:creationId xmlns:a16="http://schemas.microsoft.com/office/drawing/2014/main" id="{C3B9DB81-95E9-44F0-BAB3-6E626187AFE0}"/>
                </a:ext>
              </a:extLst>
            </p:cNvPr>
            <p:cNvSpPr/>
            <p:nvPr/>
          </p:nvSpPr>
          <p:spPr>
            <a:xfrm rot="18638012">
              <a:off x="3465912" y="3772852"/>
              <a:ext cx="122825" cy="55932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ïṧḷïḓê-Rectangle: Rounded Corners 6">
              <a:extLst>
                <a:ext uri="{FF2B5EF4-FFF2-40B4-BE49-F238E27FC236}">
                  <a16:creationId xmlns:a16="http://schemas.microsoft.com/office/drawing/2014/main" id="{9B182DDB-3311-44DB-8E71-CF8E9AD20403}"/>
                </a:ext>
              </a:extLst>
            </p:cNvPr>
            <p:cNvSpPr/>
            <p:nvPr/>
          </p:nvSpPr>
          <p:spPr>
            <a:xfrm rot="2961988" flipH="1">
              <a:off x="3073088" y="3772851"/>
              <a:ext cx="122825" cy="55932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ïṧḷïḓê-Rectangle: Top Corners Rounded 7">
              <a:extLst>
                <a:ext uri="{FF2B5EF4-FFF2-40B4-BE49-F238E27FC236}">
                  <a16:creationId xmlns:a16="http://schemas.microsoft.com/office/drawing/2014/main" id="{39714876-6F52-4A4C-AAD7-B52EA5C8D738}"/>
                </a:ext>
              </a:extLst>
            </p:cNvPr>
            <p:cNvSpPr/>
            <p:nvPr/>
          </p:nvSpPr>
          <p:spPr>
            <a:xfrm rot="10800000">
              <a:off x="2320243" y="1524367"/>
              <a:ext cx="2010148" cy="1281432"/>
            </a:xfrm>
            <a:prstGeom prst="round2SameRect">
              <a:avLst>
                <a:gd name="adj1" fmla="val 8651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ïṧḷïḓê-Rectangle 8">
              <a:extLst>
                <a:ext uri="{FF2B5EF4-FFF2-40B4-BE49-F238E27FC236}">
                  <a16:creationId xmlns:a16="http://schemas.microsoft.com/office/drawing/2014/main" id="{72502438-6AAC-4CC9-B805-DDEFF2F2381B}"/>
                </a:ext>
              </a:extLst>
            </p:cNvPr>
            <p:cNvSpPr/>
            <p:nvPr/>
          </p:nvSpPr>
          <p:spPr>
            <a:xfrm>
              <a:off x="2251455" y="1453526"/>
              <a:ext cx="2147724" cy="1416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ïṧḷïḓê-Rectangle: Top Corners Rounded 9">
              <a:extLst>
                <a:ext uri="{FF2B5EF4-FFF2-40B4-BE49-F238E27FC236}">
                  <a16:creationId xmlns:a16="http://schemas.microsoft.com/office/drawing/2014/main" id="{CA9431B6-6ADB-45A6-AA91-A65F2FE94BD2}"/>
                </a:ext>
              </a:extLst>
            </p:cNvPr>
            <p:cNvSpPr/>
            <p:nvPr/>
          </p:nvSpPr>
          <p:spPr>
            <a:xfrm rot="10800000">
              <a:off x="2388557" y="1624517"/>
              <a:ext cx="1873522" cy="1103192"/>
            </a:xfrm>
            <a:prstGeom prst="round2SameRect">
              <a:avLst>
                <a:gd name="adj1" fmla="val 8651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A9AFBCAF-8165-4065-9742-B883AF18DEBA}"/>
              </a:ext>
            </a:extLst>
          </p:cNvPr>
          <p:cNvGrpSpPr/>
          <p:nvPr/>
        </p:nvGrpSpPr>
        <p:grpSpPr>
          <a:xfrm>
            <a:off x="239400" y="2259739"/>
            <a:ext cx="1748030" cy="2334521"/>
            <a:chOff x="763805" y="1583131"/>
            <a:chExt cx="2318591" cy="2890803"/>
          </a:xfrm>
          <a:solidFill>
            <a:schemeClr val="accent1"/>
          </a:solidFill>
        </p:grpSpPr>
        <p:sp>
          <p:nvSpPr>
            <p:cNvPr id="43" name="ïṧḷïḓê-Rectangle 11">
              <a:extLst>
                <a:ext uri="{FF2B5EF4-FFF2-40B4-BE49-F238E27FC236}">
                  <a16:creationId xmlns:a16="http://schemas.microsoft.com/office/drawing/2014/main" id="{7EE36D5B-683C-4F09-94F8-1E1DE99F1B80}"/>
                </a:ext>
              </a:extLst>
            </p:cNvPr>
            <p:cNvSpPr/>
            <p:nvPr/>
          </p:nvSpPr>
          <p:spPr>
            <a:xfrm rot="19738725" flipV="1">
              <a:off x="2188157" y="1976141"/>
              <a:ext cx="894239" cy="545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4" name="Group 12">
              <a:extLst>
                <a:ext uri="{FF2B5EF4-FFF2-40B4-BE49-F238E27FC236}">
                  <a16:creationId xmlns:a16="http://schemas.microsoft.com/office/drawing/2014/main" id="{E6ACFC00-FF9A-4A91-A270-B2ED36D1C825}"/>
                </a:ext>
              </a:extLst>
            </p:cNvPr>
            <p:cNvGrpSpPr/>
            <p:nvPr/>
          </p:nvGrpSpPr>
          <p:grpSpPr>
            <a:xfrm>
              <a:off x="763805" y="1583131"/>
              <a:ext cx="1541131" cy="2890803"/>
              <a:chOff x="1482726" y="1941513"/>
              <a:chExt cx="1290638" cy="2420937"/>
            </a:xfrm>
            <a:grpFill/>
          </p:grpSpPr>
          <p:sp>
            <p:nvSpPr>
              <p:cNvPr id="45" name="ïṧḷïḓê-Freeform: Shape 13">
                <a:extLst>
                  <a:ext uri="{FF2B5EF4-FFF2-40B4-BE49-F238E27FC236}">
                    <a16:creationId xmlns:a16="http://schemas.microsoft.com/office/drawing/2014/main" id="{B8A5AB8A-A20B-4BF5-9FA8-E10C31832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726" y="2428875"/>
                <a:ext cx="1290638" cy="1933575"/>
              </a:xfrm>
              <a:custGeom>
                <a:avLst/>
                <a:gdLst/>
                <a:ahLst/>
                <a:cxnLst>
                  <a:cxn ang="0">
                    <a:pos x="490" y="13"/>
                  </a:cxn>
                  <a:cxn ang="0">
                    <a:pos x="442" y="12"/>
                  </a:cxn>
                  <a:cxn ang="0">
                    <a:pos x="269" y="31"/>
                  </a:cxn>
                  <a:cxn ang="0">
                    <a:pos x="224" y="11"/>
                  </a:cxn>
                  <a:cxn ang="0">
                    <a:pos x="224" y="11"/>
                  </a:cxn>
                  <a:cxn ang="0">
                    <a:pos x="200" y="36"/>
                  </a:cxn>
                  <a:cxn ang="0">
                    <a:pos x="176" y="11"/>
                  </a:cxn>
                  <a:cxn ang="0">
                    <a:pos x="135" y="30"/>
                  </a:cxn>
                  <a:cxn ang="0">
                    <a:pos x="15" y="333"/>
                  </a:cxn>
                  <a:cxn ang="0">
                    <a:pos x="53" y="368"/>
                  </a:cxn>
                  <a:cxn ang="0">
                    <a:pos x="56" y="368"/>
                  </a:cxn>
                  <a:cxn ang="0">
                    <a:pos x="91" y="327"/>
                  </a:cxn>
                  <a:cxn ang="0">
                    <a:pos x="99" y="192"/>
                  </a:cxn>
                  <a:cxn ang="0">
                    <a:pos x="99" y="315"/>
                  </a:cxn>
                  <a:cxn ang="0">
                    <a:pos x="100" y="352"/>
                  </a:cxn>
                  <a:cxn ang="0">
                    <a:pos x="80" y="713"/>
                  </a:cxn>
                  <a:cxn ang="0">
                    <a:pos x="122" y="762"/>
                  </a:cxn>
                  <a:cxn ang="0">
                    <a:pos x="126" y="762"/>
                  </a:cxn>
                  <a:cxn ang="0">
                    <a:pos x="171" y="720"/>
                  </a:cxn>
                  <a:cxn ang="0">
                    <a:pos x="193" y="402"/>
                  </a:cxn>
                  <a:cxn ang="0">
                    <a:pos x="200" y="402"/>
                  </a:cxn>
                  <a:cxn ang="0">
                    <a:pos x="208" y="402"/>
                  </a:cxn>
                  <a:cxn ang="0">
                    <a:pos x="238" y="721"/>
                  </a:cxn>
                  <a:cxn ang="0">
                    <a:pos x="283" y="762"/>
                  </a:cxn>
                  <a:cxn ang="0">
                    <a:pos x="287" y="762"/>
                  </a:cxn>
                  <a:cxn ang="0">
                    <a:pos x="328" y="713"/>
                  </a:cxn>
                  <a:cxn ang="0">
                    <a:pos x="303" y="350"/>
                  </a:cxn>
                  <a:cxn ang="0">
                    <a:pos x="301" y="315"/>
                  </a:cxn>
                  <a:cxn ang="0">
                    <a:pos x="301" y="133"/>
                  </a:cxn>
                  <a:cxn ang="0">
                    <a:pos x="342" y="138"/>
                  </a:cxn>
                  <a:cxn ang="0">
                    <a:pos x="488" y="73"/>
                  </a:cxn>
                  <a:cxn ang="0">
                    <a:pos x="500" y="26"/>
                  </a:cxn>
                </a:cxnLst>
                <a:rect l="0" t="0" r="r" b="b"/>
                <a:pathLst>
                  <a:path w="507" h="762">
                    <a:moveTo>
                      <a:pt x="490" y="13"/>
                    </a:moveTo>
                    <a:cubicBezTo>
                      <a:pt x="477" y="1"/>
                      <a:pt x="456" y="0"/>
                      <a:pt x="442" y="12"/>
                    </a:cubicBezTo>
                    <a:cubicBezTo>
                      <a:pt x="369" y="67"/>
                      <a:pt x="343" y="79"/>
                      <a:pt x="269" y="31"/>
                    </a:cubicBezTo>
                    <a:cubicBezTo>
                      <a:pt x="263" y="27"/>
                      <a:pt x="237" y="14"/>
                      <a:pt x="224" y="11"/>
                    </a:cubicBezTo>
                    <a:cubicBezTo>
                      <a:pt x="224" y="11"/>
                      <a:pt x="224" y="11"/>
                      <a:pt x="224" y="11"/>
                    </a:cubicBezTo>
                    <a:cubicBezTo>
                      <a:pt x="200" y="36"/>
                      <a:pt x="200" y="36"/>
                      <a:pt x="200" y="36"/>
                    </a:cubicBezTo>
                    <a:cubicBezTo>
                      <a:pt x="176" y="11"/>
                      <a:pt x="176" y="11"/>
                      <a:pt x="176" y="11"/>
                    </a:cubicBezTo>
                    <a:cubicBezTo>
                      <a:pt x="164" y="14"/>
                      <a:pt x="137" y="28"/>
                      <a:pt x="135" y="30"/>
                    </a:cubicBezTo>
                    <a:cubicBezTo>
                      <a:pt x="64" y="73"/>
                      <a:pt x="0" y="140"/>
                      <a:pt x="15" y="333"/>
                    </a:cubicBezTo>
                    <a:cubicBezTo>
                      <a:pt x="17" y="353"/>
                      <a:pt x="33" y="368"/>
                      <a:pt x="53" y="368"/>
                    </a:cubicBezTo>
                    <a:cubicBezTo>
                      <a:pt x="54" y="368"/>
                      <a:pt x="55" y="368"/>
                      <a:pt x="56" y="368"/>
                    </a:cubicBezTo>
                    <a:cubicBezTo>
                      <a:pt x="77" y="367"/>
                      <a:pt x="93" y="348"/>
                      <a:pt x="91" y="327"/>
                    </a:cubicBezTo>
                    <a:cubicBezTo>
                      <a:pt x="87" y="267"/>
                      <a:pt x="90" y="224"/>
                      <a:pt x="99" y="192"/>
                    </a:cubicBezTo>
                    <a:cubicBezTo>
                      <a:pt x="99" y="315"/>
                      <a:pt x="99" y="315"/>
                      <a:pt x="99" y="315"/>
                    </a:cubicBezTo>
                    <a:cubicBezTo>
                      <a:pt x="99" y="328"/>
                      <a:pt x="99" y="319"/>
                      <a:pt x="100" y="352"/>
                    </a:cubicBezTo>
                    <a:cubicBezTo>
                      <a:pt x="80" y="713"/>
                      <a:pt x="80" y="713"/>
                      <a:pt x="80" y="713"/>
                    </a:cubicBezTo>
                    <a:cubicBezTo>
                      <a:pt x="79" y="738"/>
                      <a:pt x="97" y="760"/>
                      <a:pt x="122" y="762"/>
                    </a:cubicBezTo>
                    <a:cubicBezTo>
                      <a:pt x="123" y="762"/>
                      <a:pt x="125" y="762"/>
                      <a:pt x="126" y="762"/>
                    </a:cubicBezTo>
                    <a:cubicBezTo>
                      <a:pt x="149" y="762"/>
                      <a:pt x="169" y="744"/>
                      <a:pt x="171" y="720"/>
                    </a:cubicBezTo>
                    <a:cubicBezTo>
                      <a:pt x="193" y="402"/>
                      <a:pt x="193" y="402"/>
                      <a:pt x="193" y="402"/>
                    </a:cubicBezTo>
                    <a:cubicBezTo>
                      <a:pt x="195" y="402"/>
                      <a:pt x="199" y="402"/>
                      <a:pt x="200" y="402"/>
                    </a:cubicBezTo>
                    <a:cubicBezTo>
                      <a:pt x="204" y="402"/>
                      <a:pt x="205" y="402"/>
                      <a:pt x="208" y="402"/>
                    </a:cubicBezTo>
                    <a:cubicBezTo>
                      <a:pt x="238" y="721"/>
                      <a:pt x="238" y="721"/>
                      <a:pt x="238" y="721"/>
                    </a:cubicBezTo>
                    <a:cubicBezTo>
                      <a:pt x="240" y="744"/>
                      <a:pt x="259" y="762"/>
                      <a:pt x="283" y="762"/>
                    </a:cubicBezTo>
                    <a:cubicBezTo>
                      <a:pt x="284" y="762"/>
                      <a:pt x="285" y="762"/>
                      <a:pt x="287" y="762"/>
                    </a:cubicBezTo>
                    <a:cubicBezTo>
                      <a:pt x="312" y="760"/>
                      <a:pt x="330" y="738"/>
                      <a:pt x="328" y="713"/>
                    </a:cubicBezTo>
                    <a:cubicBezTo>
                      <a:pt x="328" y="713"/>
                      <a:pt x="303" y="351"/>
                      <a:pt x="303" y="350"/>
                    </a:cubicBezTo>
                    <a:cubicBezTo>
                      <a:pt x="301" y="315"/>
                      <a:pt x="301" y="325"/>
                      <a:pt x="301" y="315"/>
                    </a:cubicBezTo>
                    <a:cubicBezTo>
                      <a:pt x="301" y="133"/>
                      <a:pt x="301" y="133"/>
                      <a:pt x="301" y="133"/>
                    </a:cubicBezTo>
                    <a:cubicBezTo>
                      <a:pt x="315" y="136"/>
                      <a:pt x="329" y="138"/>
                      <a:pt x="342" y="138"/>
                    </a:cubicBezTo>
                    <a:cubicBezTo>
                      <a:pt x="395" y="138"/>
                      <a:pt x="441" y="108"/>
                      <a:pt x="488" y="73"/>
                    </a:cubicBezTo>
                    <a:cubicBezTo>
                      <a:pt x="503" y="62"/>
                      <a:pt x="507" y="42"/>
                      <a:pt x="500" y="2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ïṧḷïḓê-Freeform: Shape 14">
                <a:extLst>
                  <a:ext uri="{FF2B5EF4-FFF2-40B4-BE49-F238E27FC236}">
                    <a16:creationId xmlns:a16="http://schemas.microsoft.com/office/drawing/2014/main" id="{91B46DB1-FA0C-4455-8CD5-15A1C89BA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530475"/>
                <a:ext cx="122238" cy="484188"/>
              </a:xfrm>
              <a:custGeom>
                <a:avLst/>
                <a:gdLst/>
                <a:ahLst/>
                <a:cxnLst>
                  <a:cxn ang="0">
                    <a:pos x="40" y="305"/>
                  </a:cxn>
                  <a:cxn ang="0">
                    <a:pos x="38" y="305"/>
                  </a:cxn>
                  <a:cxn ang="0">
                    <a:pos x="0" y="254"/>
                  </a:cxn>
                  <a:cxn ang="0">
                    <a:pos x="38" y="0"/>
                  </a:cxn>
                  <a:cxn ang="0">
                    <a:pos x="40" y="0"/>
                  </a:cxn>
                  <a:cxn ang="0">
                    <a:pos x="77" y="254"/>
                  </a:cxn>
                  <a:cxn ang="0">
                    <a:pos x="40" y="305"/>
                  </a:cxn>
                </a:cxnLst>
                <a:rect l="0" t="0" r="r" b="b"/>
                <a:pathLst>
                  <a:path w="77" h="305">
                    <a:moveTo>
                      <a:pt x="40" y="305"/>
                    </a:moveTo>
                    <a:lnTo>
                      <a:pt x="38" y="305"/>
                    </a:lnTo>
                    <a:lnTo>
                      <a:pt x="0" y="254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77" y="254"/>
                    </a:lnTo>
                    <a:lnTo>
                      <a:pt x="40" y="3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ïṧḷïḓê-Freeform: Shape 15">
                <a:extLst>
                  <a:ext uri="{FF2B5EF4-FFF2-40B4-BE49-F238E27FC236}">
                    <a16:creationId xmlns:a16="http://schemas.microsoft.com/office/drawing/2014/main" id="{422A9545-413D-41B3-A545-E3C3086A5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076" y="1941513"/>
                <a:ext cx="501650" cy="501650"/>
              </a:xfrm>
              <a:custGeom>
                <a:avLst/>
                <a:gdLst/>
                <a:ahLst/>
                <a:cxnLst>
                  <a:cxn ang="0">
                    <a:pos x="197" y="99"/>
                  </a:cxn>
                  <a:cxn ang="0">
                    <a:pos x="98" y="198"/>
                  </a:cxn>
                  <a:cxn ang="0">
                    <a:pos x="0" y="99"/>
                  </a:cxn>
                  <a:cxn ang="0">
                    <a:pos x="98" y="0"/>
                  </a:cxn>
                  <a:cxn ang="0">
                    <a:pos x="197" y="99"/>
                  </a:cxn>
                  <a:cxn ang="0">
                    <a:pos x="197" y="99"/>
                  </a:cxn>
                  <a:cxn ang="0">
                    <a:pos x="197" y="99"/>
                  </a:cxn>
                </a:cxnLst>
                <a:rect l="0" t="0" r="r" b="b"/>
                <a:pathLst>
                  <a:path w="197" h="198">
                    <a:moveTo>
                      <a:pt x="197" y="99"/>
                    </a:moveTo>
                    <a:cubicBezTo>
                      <a:pt x="197" y="153"/>
                      <a:pt x="153" y="198"/>
                      <a:pt x="98" y="198"/>
                    </a:cubicBezTo>
                    <a:cubicBezTo>
                      <a:pt x="44" y="198"/>
                      <a:pt x="0" y="153"/>
                      <a:pt x="0" y="99"/>
                    </a:cubicBezTo>
                    <a:cubicBezTo>
                      <a:pt x="0" y="44"/>
                      <a:pt x="44" y="0"/>
                      <a:pt x="98" y="0"/>
                    </a:cubicBezTo>
                    <a:cubicBezTo>
                      <a:pt x="153" y="0"/>
                      <a:pt x="197" y="44"/>
                      <a:pt x="197" y="99"/>
                    </a:cubicBezTo>
                    <a:close/>
                    <a:moveTo>
                      <a:pt x="197" y="99"/>
                    </a:moveTo>
                    <a:cubicBezTo>
                      <a:pt x="197" y="99"/>
                      <a:pt x="197" y="99"/>
                      <a:pt x="197" y="9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4" name="íṡľíḍè-TextBox 81">
            <a:extLst>
              <a:ext uri="{FF2B5EF4-FFF2-40B4-BE49-F238E27FC236}">
                <a16:creationId xmlns:a16="http://schemas.microsoft.com/office/drawing/2014/main" id="{4E7BB7B6-A504-4E91-A79B-99469A7E419D}"/>
              </a:ext>
            </a:extLst>
          </p:cNvPr>
          <p:cNvSpPr txBox="1"/>
          <p:nvPr/>
        </p:nvSpPr>
        <p:spPr>
          <a:xfrm>
            <a:off x="557865" y="30505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 fontScale="92500" lnSpcReduction="20000"/>
          </a:bodyPr>
          <a:lstStyle/>
          <a:p>
            <a:pPr algn="ctr"/>
            <a:r>
              <a:rPr lang="zh-CN" altLang="en-US" sz="3200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项目介绍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BC0440-7C80-4D14-906E-AF2331E21202}"/>
              </a:ext>
            </a:extLst>
          </p:cNvPr>
          <p:cNvSpPr txBox="1"/>
          <p:nvPr/>
        </p:nvSpPr>
        <p:spPr>
          <a:xfrm>
            <a:off x="4238154" y="844813"/>
            <a:ext cx="4510310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26E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 err="1">
                <a:solidFill>
                  <a:srgbClr val="326E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wstshop</a:t>
            </a:r>
            <a:r>
              <a:rPr lang="zh-CN" altLang="en-US" sz="2000" dirty="0">
                <a:solidFill>
                  <a:srgbClr val="326E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商城项目是一个供测试者测试的模拟真实商城的项目，包括了前端和后台，可以模拟用户购买商品提交订单，也可以模拟商家进行发货，或者模拟管理员对会员进行管理，管理账号的等级和密码。</a:t>
            </a:r>
            <a:endParaRPr lang="en-US" altLang="zh-CN" sz="2000" dirty="0">
              <a:solidFill>
                <a:srgbClr val="326E8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zh-CN" altLang="en-US" sz="2000" dirty="0">
                <a:solidFill>
                  <a:srgbClr val="326E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solidFill>
                  <a:srgbClr val="326E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前台可以浏览商品，搜索商品，查看自己的购物和订单等。后台有运营管理，商品管理，订单管理，会员管理，文章管理，系统管理和基础设置等功能模块。</a:t>
            </a:r>
            <a:endParaRPr lang="zh-CN" altLang="en-US" sz="2000" b="1" dirty="0">
              <a:solidFill>
                <a:srgbClr val="326E8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íṡľíḍè-TextBox 81">
            <a:extLst>
              <a:ext uri="{FF2B5EF4-FFF2-40B4-BE49-F238E27FC236}">
                <a16:creationId xmlns:a16="http://schemas.microsoft.com/office/drawing/2014/main" id="{C7693497-D160-4280-B395-57D0FFEB6515}"/>
              </a:ext>
            </a:extLst>
          </p:cNvPr>
          <p:cNvSpPr txBox="1"/>
          <p:nvPr/>
        </p:nvSpPr>
        <p:spPr>
          <a:xfrm>
            <a:off x="1329830" y="2365287"/>
            <a:ext cx="2633920" cy="578086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sz="2800" dirty="0" err="1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WSTShop</a:t>
            </a:r>
            <a:endParaRPr lang="zh-CN" altLang="en-US" sz="2800" dirty="0">
              <a:solidFill>
                <a:srgbClr val="326E8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45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79C4875C-324F-4561-8823-E93A82D957A3}"/>
              </a:ext>
            </a:extLst>
          </p:cNvPr>
          <p:cNvGrpSpPr/>
          <p:nvPr/>
        </p:nvGrpSpPr>
        <p:grpSpPr>
          <a:xfrm>
            <a:off x="2601654" y="1394514"/>
            <a:ext cx="4241805" cy="2744746"/>
            <a:chOff x="2451104" y="1393214"/>
            <a:chExt cx="4241805" cy="2744746"/>
          </a:xfrm>
        </p:grpSpPr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27780311-E53D-4F4E-9F58-BE72B35BC5CA}"/>
                </a:ext>
              </a:extLst>
            </p:cNvPr>
            <p:cNvGrpSpPr/>
            <p:nvPr/>
          </p:nvGrpSpPr>
          <p:grpSpPr>
            <a:xfrm>
              <a:off x="5164089" y="3390642"/>
              <a:ext cx="1360541" cy="747318"/>
              <a:chOff x="5164085" y="3824753"/>
              <a:chExt cx="1360540" cy="747318"/>
            </a:xfrm>
          </p:grpSpPr>
          <p:sp>
            <p:nvSpPr>
              <p:cNvPr id="54" name="îŝḷîḓé-Freeform: Shape 7">
                <a:extLst>
                  <a:ext uri="{FF2B5EF4-FFF2-40B4-BE49-F238E27FC236}">
                    <a16:creationId xmlns:a16="http://schemas.microsoft.com/office/drawing/2014/main" id="{E3E05207-6E5B-4B31-8443-294AF80F0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4085" y="3824753"/>
                <a:ext cx="446468" cy="747318"/>
              </a:xfrm>
              <a:custGeom>
                <a:avLst/>
                <a:gdLst>
                  <a:gd name="T0" fmla="*/ 325 w 325"/>
                  <a:gd name="T1" fmla="*/ 544 h 544"/>
                  <a:gd name="T2" fmla="*/ 0 w 325"/>
                  <a:gd name="T3" fmla="*/ 41 h 544"/>
                  <a:gd name="T4" fmla="*/ 41 w 325"/>
                  <a:gd name="T5" fmla="*/ 0 h 544"/>
                  <a:gd name="T6" fmla="*/ 325 w 325"/>
                  <a:gd name="T7" fmla="*/ 136 h 544"/>
                  <a:gd name="T8" fmla="*/ 325 w 325"/>
                  <a:gd name="T9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544">
                    <a:moveTo>
                      <a:pt x="325" y="544"/>
                    </a:moveTo>
                    <a:lnTo>
                      <a:pt x="0" y="41"/>
                    </a:lnTo>
                    <a:lnTo>
                      <a:pt x="41" y="0"/>
                    </a:lnTo>
                    <a:lnTo>
                      <a:pt x="325" y="136"/>
                    </a:lnTo>
                    <a:lnTo>
                      <a:pt x="325" y="544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55" name="Group 8">
                <a:extLst>
                  <a:ext uri="{FF2B5EF4-FFF2-40B4-BE49-F238E27FC236}">
                    <a16:creationId xmlns:a16="http://schemas.microsoft.com/office/drawing/2014/main" id="{1D243F77-D7EE-4EA1-956A-250F4E5AE548}"/>
                  </a:ext>
                </a:extLst>
              </p:cNvPr>
              <p:cNvGrpSpPr/>
              <p:nvPr/>
            </p:nvGrpSpPr>
            <p:grpSpPr>
              <a:xfrm>
                <a:off x="5610225" y="4007380"/>
                <a:ext cx="914400" cy="558446"/>
                <a:chOff x="5610225" y="4007380"/>
                <a:chExt cx="914400" cy="558446"/>
              </a:xfrm>
            </p:grpSpPr>
            <p:sp>
              <p:nvSpPr>
                <p:cNvPr id="56" name="îŝḷîḓé-Rectangle 9">
                  <a:extLst>
                    <a:ext uri="{FF2B5EF4-FFF2-40B4-BE49-F238E27FC236}">
                      <a16:creationId xmlns:a16="http://schemas.microsoft.com/office/drawing/2014/main" id="{25536595-66D0-4B65-ADD5-886AB9956763}"/>
                    </a:ext>
                  </a:extLst>
                </p:cNvPr>
                <p:cNvSpPr/>
                <p:nvPr/>
              </p:nvSpPr>
              <p:spPr>
                <a:xfrm>
                  <a:off x="5610225" y="4007380"/>
                  <a:ext cx="914400" cy="5584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îŝḷîḓé-Freeform: Shape 10">
                  <a:extLst>
                    <a:ext uri="{FF2B5EF4-FFF2-40B4-BE49-F238E27FC236}">
                      <a16:creationId xmlns:a16="http://schemas.microsoft.com/office/drawing/2014/main" id="{CAC96856-AFB4-4564-8CFF-1268C72191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40837" y="4160016"/>
                  <a:ext cx="253176" cy="253174"/>
                </a:xfrm>
                <a:custGeom>
                  <a:avLst/>
                  <a:gdLst/>
                  <a:ahLst/>
                  <a:cxnLst>
                    <a:cxn ang="0">
                      <a:pos x="60" y="40"/>
                    </a:cxn>
                    <a:cxn ang="0">
                      <a:pos x="40" y="60"/>
                    </a:cxn>
                    <a:cxn ang="0">
                      <a:pos x="36" y="61"/>
                    </a:cxn>
                    <a:cxn ang="0">
                      <a:pos x="33" y="60"/>
                    </a:cxn>
                    <a:cxn ang="0">
                      <a:pos x="4" y="31"/>
                    </a:cxn>
                    <a:cxn ang="0">
                      <a:pos x="0" y="22"/>
                    </a:cxn>
                    <a:cxn ang="0">
                      <a:pos x="0" y="6"/>
                    </a:cxn>
                    <a:cxn ang="0">
                      <a:pos x="6" y="0"/>
                    </a:cxn>
                    <a:cxn ang="0">
                      <a:pos x="22" y="0"/>
                    </a:cxn>
                    <a:cxn ang="0">
                      <a:pos x="31" y="4"/>
                    </a:cxn>
                    <a:cxn ang="0">
                      <a:pos x="60" y="33"/>
                    </a:cxn>
                    <a:cxn ang="0">
                      <a:pos x="61" y="36"/>
                    </a:cxn>
                    <a:cxn ang="0">
                      <a:pos x="60" y="40"/>
                    </a:cxn>
                    <a:cxn ang="0">
                      <a:pos x="13" y="8"/>
                    </a:cxn>
                    <a:cxn ang="0">
                      <a:pos x="8" y="13"/>
                    </a:cxn>
                    <a:cxn ang="0">
                      <a:pos x="13" y="18"/>
                    </a:cxn>
                    <a:cxn ang="0">
                      <a:pos x="18" y="13"/>
                    </a:cxn>
                    <a:cxn ang="0">
                      <a:pos x="13" y="8"/>
                    </a:cxn>
                  </a:cxnLst>
                  <a:rect l="0" t="0" r="r" b="b"/>
                  <a:pathLst>
                    <a:path w="61" h="61">
                      <a:moveTo>
                        <a:pt x="60" y="40"/>
                      </a:moveTo>
                      <a:cubicBezTo>
                        <a:pt x="40" y="60"/>
                        <a:pt x="40" y="60"/>
                        <a:pt x="40" y="60"/>
                      </a:cubicBezTo>
                      <a:cubicBezTo>
                        <a:pt x="39" y="61"/>
                        <a:pt x="38" y="61"/>
                        <a:pt x="36" y="61"/>
                      </a:cubicBezTo>
                      <a:cubicBezTo>
                        <a:pt x="35" y="61"/>
                        <a:pt x="34" y="61"/>
                        <a:pt x="33" y="60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2" y="29"/>
                        <a:pt x="0" y="25"/>
                        <a:pt x="0" y="2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5" y="0"/>
                        <a:pt x="29" y="2"/>
                        <a:pt x="31" y="4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61" y="34"/>
                        <a:pt x="61" y="35"/>
                        <a:pt x="61" y="36"/>
                      </a:cubicBezTo>
                      <a:cubicBezTo>
                        <a:pt x="61" y="38"/>
                        <a:pt x="61" y="39"/>
                        <a:pt x="60" y="40"/>
                      </a:cubicBezTo>
                      <a:close/>
                      <a:moveTo>
                        <a:pt x="13" y="8"/>
                      </a:moveTo>
                      <a:cubicBezTo>
                        <a:pt x="10" y="8"/>
                        <a:pt x="8" y="10"/>
                        <a:pt x="8" y="13"/>
                      </a:cubicBezTo>
                      <a:cubicBezTo>
                        <a:pt x="8" y="16"/>
                        <a:pt x="10" y="18"/>
                        <a:pt x="13" y="18"/>
                      </a:cubicBezTo>
                      <a:cubicBezTo>
                        <a:pt x="16" y="18"/>
                        <a:pt x="18" y="16"/>
                        <a:pt x="18" y="13"/>
                      </a:cubicBezTo>
                      <a:cubicBezTo>
                        <a:pt x="18" y="10"/>
                        <a:pt x="16" y="8"/>
                        <a:pt x="13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4" name="Group 11">
              <a:extLst>
                <a:ext uri="{FF2B5EF4-FFF2-40B4-BE49-F238E27FC236}">
                  <a16:creationId xmlns:a16="http://schemas.microsoft.com/office/drawing/2014/main" id="{EF078872-2E54-4710-827A-E3B415C18A63}"/>
                </a:ext>
              </a:extLst>
            </p:cNvPr>
            <p:cNvGrpSpPr/>
            <p:nvPr/>
          </p:nvGrpSpPr>
          <p:grpSpPr>
            <a:xfrm>
              <a:off x="2616199" y="3390642"/>
              <a:ext cx="1359593" cy="747318"/>
              <a:chOff x="2616200" y="3824753"/>
              <a:chExt cx="1359593" cy="747318"/>
            </a:xfrm>
          </p:grpSpPr>
          <p:sp>
            <p:nvSpPr>
              <p:cNvPr id="50" name="îŝḷîḓé-Freeform: Shape 12">
                <a:extLst>
                  <a:ext uri="{FF2B5EF4-FFF2-40B4-BE49-F238E27FC236}">
                    <a16:creationId xmlns:a16="http://schemas.microsoft.com/office/drawing/2014/main" id="{B184FCB9-7A7C-45CA-866F-BFCF04772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952" y="3824753"/>
                <a:ext cx="447841" cy="747318"/>
              </a:xfrm>
              <a:custGeom>
                <a:avLst/>
                <a:gdLst>
                  <a:gd name="T0" fmla="*/ 0 w 326"/>
                  <a:gd name="T1" fmla="*/ 544 h 544"/>
                  <a:gd name="T2" fmla="*/ 326 w 326"/>
                  <a:gd name="T3" fmla="*/ 41 h 544"/>
                  <a:gd name="T4" fmla="*/ 284 w 326"/>
                  <a:gd name="T5" fmla="*/ 0 h 544"/>
                  <a:gd name="T6" fmla="*/ 0 w 326"/>
                  <a:gd name="T7" fmla="*/ 136 h 544"/>
                  <a:gd name="T8" fmla="*/ 0 w 326"/>
                  <a:gd name="T9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544">
                    <a:moveTo>
                      <a:pt x="0" y="544"/>
                    </a:moveTo>
                    <a:lnTo>
                      <a:pt x="326" y="41"/>
                    </a:lnTo>
                    <a:lnTo>
                      <a:pt x="284" y="0"/>
                    </a:lnTo>
                    <a:lnTo>
                      <a:pt x="0" y="136"/>
                    </a:lnTo>
                    <a:lnTo>
                      <a:pt x="0" y="5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51" name="Group 13">
                <a:extLst>
                  <a:ext uri="{FF2B5EF4-FFF2-40B4-BE49-F238E27FC236}">
                    <a16:creationId xmlns:a16="http://schemas.microsoft.com/office/drawing/2014/main" id="{AFCF1A8A-9C26-4F5F-AE0D-7F49AE4DCBB7}"/>
                  </a:ext>
                </a:extLst>
              </p:cNvPr>
              <p:cNvGrpSpPr/>
              <p:nvPr/>
            </p:nvGrpSpPr>
            <p:grpSpPr>
              <a:xfrm>
                <a:off x="2616200" y="4007380"/>
                <a:ext cx="914400" cy="558446"/>
                <a:chOff x="2616200" y="4007380"/>
                <a:chExt cx="914400" cy="558446"/>
              </a:xfrm>
            </p:grpSpPr>
            <p:sp>
              <p:nvSpPr>
                <p:cNvPr id="52" name="îŝḷîḓé-Rectangle 14">
                  <a:extLst>
                    <a:ext uri="{FF2B5EF4-FFF2-40B4-BE49-F238E27FC236}">
                      <a16:creationId xmlns:a16="http://schemas.microsoft.com/office/drawing/2014/main" id="{60261A1B-D594-48D8-8506-05094C07B354}"/>
                    </a:ext>
                  </a:extLst>
                </p:cNvPr>
                <p:cNvSpPr/>
                <p:nvPr/>
              </p:nvSpPr>
              <p:spPr>
                <a:xfrm>
                  <a:off x="2616200" y="4007380"/>
                  <a:ext cx="914400" cy="55844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îŝḷîḓé-Freeform: Shape 15">
                  <a:extLst>
                    <a:ext uri="{FF2B5EF4-FFF2-40B4-BE49-F238E27FC236}">
                      <a16:creationId xmlns:a16="http://schemas.microsoft.com/office/drawing/2014/main" id="{F1E75680-5FBA-4D37-B2BA-287079EDAB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4345" y="4137000"/>
                  <a:ext cx="278110" cy="299206"/>
                </a:xfrm>
                <a:custGeom>
                  <a:avLst/>
                  <a:gdLst/>
                  <a:ahLst/>
                  <a:cxnLst>
                    <a:cxn ang="0">
                      <a:pos x="67" y="67"/>
                    </a:cxn>
                    <a:cxn ang="0">
                      <a:pos x="61" y="72"/>
                    </a:cxn>
                    <a:cxn ang="0">
                      <a:pos x="5" y="72"/>
                    </a:cxn>
                    <a:cxn ang="0">
                      <a:pos x="0" y="67"/>
                    </a:cxn>
                    <a:cxn ang="0">
                      <a:pos x="0" y="16"/>
                    </a:cxn>
                    <a:cxn ang="0">
                      <a:pos x="5" y="11"/>
                    </a:cxn>
                    <a:cxn ang="0">
                      <a:pos x="10" y="11"/>
                    </a:cxn>
                    <a:cxn ang="0">
                      <a:pos x="10" y="7"/>
                    </a:cxn>
                    <a:cxn ang="0">
                      <a:pos x="16" y="0"/>
                    </a:cxn>
                    <a:cxn ang="0">
                      <a:pos x="19" y="0"/>
                    </a:cxn>
                    <a:cxn ang="0">
                      <a:pos x="25" y="7"/>
                    </a:cxn>
                    <a:cxn ang="0">
                      <a:pos x="25" y="11"/>
                    </a:cxn>
                    <a:cxn ang="0">
                      <a:pos x="41" y="11"/>
                    </a:cxn>
                    <a:cxn ang="0">
                      <a:pos x="41" y="7"/>
                    </a:cxn>
                    <a:cxn ang="0">
                      <a:pos x="47" y="0"/>
                    </a:cxn>
                    <a:cxn ang="0">
                      <a:pos x="50" y="0"/>
                    </a:cxn>
                    <a:cxn ang="0">
                      <a:pos x="56" y="7"/>
                    </a:cxn>
                    <a:cxn ang="0">
                      <a:pos x="56" y="11"/>
                    </a:cxn>
                    <a:cxn ang="0">
                      <a:pos x="61" y="11"/>
                    </a:cxn>
                    <a:cxn ang="0">
                      <a:pos x="67" y="16"/>
                    </a:cxn>
                    <a:cxn ang="0">
                      <a:pos x="67" y="67"/>
                    </a:cxn>
                    <a:cxn ang="0">
                      <a:pos x="61" y="67"/>
                    </a:cxn>
                    <a:cxn ang="0">
                      <a:pos x="61" y="26"/>
                    </a:cxn>
                    <a:cxn ang="0">
                      <a:pos x="5" y="26"/>
                    </a:cxn>
                    <a:cxn ang="0">
                      <a:pos x="5" y="67"/>
                    </a:cxn>
                    <a:cxn ang="0">
                      <a:pos x="61" y="67"/>
                    </a:cxn>
                    <a:cxn ang="0">
                      <a:pos x="20" y="7"/>
                    </a:cxn>
                    <a:cxn ang="0">
                      <a:pos x="19" y="5"/>
                    </a:cxn>
                    <a:cxn ang="0">
                      <a:pos x="16" y="5"/>
                    </a:cxn>
                    <a:cxn ang="0">
                      <a:pos x="15" y="7"/>
                    </a:cxn>
                    <a:cxn ang="0">
                      <a:pos x="15" y="18"/>
                    </a:cxn>
                    <a:cxn ang="0">
                      <a:pos x="16" y="20"/>
                    </a:cxn>
                    <a:cxn ang="0">
                      <a:pos x="19" y="20"/>
                    </a:cxn>
                    <a:cxn ang="0">
                      <a:pos x="20" y="18"/>
                    </a:cxn>
                    <a:cxn ang="0">
                      <a:pos x="20" y="7"/>
                    </a:cxn>
                    <a:cxn ang="0">
                      <a:pos x="51" y="7"/>
                    </a:cxn>
                    <a:cxn ang="0">
                      <a:pos x="50" y="5"/>
                    </a:cxn>
                    <a:cxn ang="0">
                      <a:pos x="47" y="5"/>
                    </a:cxn>
                    <a:cxn ang="0">
                      <a:pos x="46" y="7"/>
                    </a:cxn>
                    <a:cxn ang="0">
                      <a:pos x="46" y="18"/>
                    </a:cxn>
                    <a:cxn ang="0">
                      <a:pos x="47" y="20"/>
                    </a:cxn>
                    <a:cxn ang="0">
                      <a:pos x="50" y="20"/>
                    </a:cxn>
                    <a:cxn ang="0">
                      <a:pos x="51" y="18"/>
                    </a:cxn>
                    <a:cxn ang="0">
                      <a:pos x="51" y="7"/>
                    </a:cxn>
                  </a:cxnLst>
                  <a:rect l="0" t="0" r="r" b="b"/>
                  <a:pathLst>
                    <a:path w="67" h="72">
                      <a:moveTo>
                        <a:pt x="67" y="67"/>
                      </a:moveTo>
                      <a:cubicBezTo>
                        <a:pt x="67" y="70"/>
                        <a:pt x="64" y="72"/>
                        <a:pt x="61" y="72"/>
                      </a:cubicBezTo>
                      <a:cubicBezTo>
                        <a:pt x="5" y="72"/>
                        <a:pt x="5" y="72"/>
                        <a:pt x="5" y="72"/>
                      </a:cubicBezTo>
                      <a:cubicBezTo>
                        <a:pt x="2" y="72"/>
                        <a:pt x="0" y="70"/>
                        <a:pt x="0" y="67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3"/>
                        <a:pt x="2" y="11"/>
                        <a:pt x="5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3"/>
                        <a:pt x="13" y="0"/>
                        <a:pt x="16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3" y="0"/>
                        <a:pt x="25" y="3"/>
                        <a:pt x="25" y="7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41" y="11"/>
                        <a:pt x="41" y="11"/>
                        <a:pt x="41" y="11"/>
                      </a:cubicBezTo>
                      <a:cubicBezTo>
                        <a:pt x="41" y="7"/>
                        <a:pt x="41" y="7"/>
                        <a:pt x="41" y="7"/>
                      </a:cubicBezTo>
                      <a:cubicBezTo>
                        <a:pt x="41" y="3"/>
                        <a:pt x="44" y="0"/>
                        <a:pt x="47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3" y="0"/>
                        <a:pt x="56" y="3"/>
                        <a:pt x="56" y="7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61" y="11"/>
                        <a:pt x="61" y="11"/>
                        <a:pt x="61" y="11"/>
                      </a:cubicBezTo>
                      <a:cubicBezTo>
                        <a:pt x="64" y="11"/>
                        <a:pt x="67" y="13"/>
                        <a:pt x="67" y="16"/>
                      </a:cubicBezTo>
                      <a:lnTo>
                        <a:pt x="67" y="67"/>
                      </a:lnTo>
                      <a:close/>
                      <a:moveTo>
                        <a:pt x="61" y="67"/>
                      </a:moveTo>
                      <a:cubicBezTo>
                        <a:pt x="61" y="26"/>
                        <a:pt x="61" y="26"/>
                        <a:pt x="61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5" y="67"/>
                        <a:pt x="5" y="67"/>
                        <a:pt x="5" y="67"/>
                      </a:cubicBezTo>
                      <a:lnTo>
                        <a:pt x="61" y="67"/>
                      </a:lnTo>
                      <a:close/>
                      <a:moveTo>
                        <a:pt x="20" y="7"/>
                      </a:moveTo>
                      <a:cubicBezTo>
                        <a:pt x="20" y="6"/>
                        <a:pt x="20" y="5"/>
                        <a:pt x="19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5"/>
                        <a:pt x="15" y="6"/>
                        <a:pt x="15" y="7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15" y="19"/>
                        <a:pt x="16" y="20"/>
                        <a:pt x="16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20" y="20"/>
                        <a:pt x="20" y="19"/>
                        <a:pt x="20" y="18"/>
                      </a:cubicBezTo>
                      <a:lnTo>
                        <a:pt x="20" y="7"/>
                      </a:lnTo>
                      <a:close/>
                      <a:moveTo>
                        <a:pt x="51" y="7"/>
                      </a:moveTo>
                      <a:cubicBezTo>
                        <a:pt x="51" y="6"/>
                        <a:pt x="51" y="5"/>
                        <a:pt x="50" y="5"/>
                      </a:cubicBezTo>
                      <a:cubicBezTo>
                        <a:pt x="47" y="5"/>
                        <a:pt x="47" y="5"/>
                        <a:pt x="47" y="5"/>
                      </a:cubicBezTo>
                      <a:cubicBezTo>
                        <a:pt x="47" y="5"/>
                        <a:pt x="46" y="6"/>
                        <a:pt x="46" y="7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7" y="20"/>
                        <a:pt x="47" y="20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51" y="20"/>
                        <a:pt x="51" y="19"/>
                        <a:pt x="51" y="18"/>
                      </a:cubicBezTo>
                      <a:lnTo>
                        <a:pt x="51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D98D84CB-3B99-4582-99AF-BC905357CDE5}"/>
                </a:ext>
              </a:extLst>
            </p:cNvPr>
            <p:cNvGrpSpPr/>
            <p:nvPr/>
          </p:nvGrpSpPr>
          <p:grpSpPr>
            <a:xfrm>
              <a:off x="2622549" y="1393214"/>
              <a:ext cx="1361486" cy="747318"/>
              <a:chOff x="2622550" y="1827325"/>
              <a:chExt cx="1361486" cy="747318"/>
            </a:xfrm>
          </p:grpSpPr>
          <p:sp>
            <p:nvSpPr>
              <p:cNvPr id="47" name="îŝḷîḓé-Freeform: Shape 17">
                <a:extLst>
                  <a:ext uri="{FF2B5EF4-FFF2-40B4-BE49-F238E27FC236}">
                    <a16:creationId xmlns:a16="http://schemas.microsoft.com/office/drawing/2014/main" id="{89EA774B-1916-4DB8-A1A3-E6A505C68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195" y="1827325"/>
                <a:ext cx="447841" cy="747318"/>
              </a:xfrm>
              <a:custGeom>
                <a:avLst/>
                <a:gdLst>
                  <a:gd name="T0" fmla="*/ 0 w 326"/>
                  <a:gd name="T1" fmla="*/ 0 h 544"/>
                  <a:gd name="T2" fmla="*/ 326 w 326"/>
                  <a:gd name="T3" fmla="*/ 504 h 544"/>
                  <a:gd name="T4" fmla="*/ 284 w 326"/>
                  <a:gd name="T5" fmla="*/ 544 h 544"/>
                  <a:gd name="T6" fmla="*/ 0 w 326"/>
                  <a:gd name="T7" fmla="*/ 408 h 544"/>
                  <a:gd name="T8" fmla="*/ 0 w 326"/>
                  <a:gd name="T9" fmla="*/ 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544">
                    <a:moveTo>
                      <a:pt x="0" y="0"/>
                    </a:moveTo>
                    <a:lnTo>
                      <a:pt x="326" y="504"/>
                    </a:lnTo>
                    <a:lnTo>
                      <a:pt x="284" y="544"/>
                    </a:lnTo>
                    <a:lnTo>
                      <a:pt x="0" y="4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îŝḷîḓé-Rectangle 18">
                <a:extLst>
                  <a:ext uri="{FF2B5EF4-FFF2-40B4-BE49-F238E27FC236}">
                    <a16:creationId xmlns:a16="http://schemas.microsoft.com/office/drawing/2014/main" id="{C68F47A3-4B1F-48F2-9F99-65474249765C}"/>
                  </a:ext>
                </a:extLst>
              </p:cNvPr>
              <p:cNvSpPr/>
              <p:nvPr/>
            </p:nvSpPr>
            <p:spPr>
              <a:xfrm>
                <a:off x="2622550" y="1830387"/>
                <a:ext cx="914400" cy="558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îŝḷîḓé-Freeform: Shape 19">
                <a:extLst>
                  <a:ext uri="{FF2B5EF4-FFF2-40B4-BE49-F238E27FC236}">
                    <a16:creationId xmlns:a16="http://schemas.microsoft.com/office/drawing/2014/main" id="{032C3E06-DCDA-4333-9A3B-2AB925EB2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0147" y="1993748"/>
                <a:ext cx="299206" cy="232078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22" y="40"/>
                  </a:cxn>
                  <a:cxn ang="0">
                    <a:pos x="11" y="45"/>
                  </a:cxn>
                  <a:cxn ang="0">
                    <a:pos x="7" y="46"/>
                  </a:cxn>
                  <a:cxn ang="0">
                    <a:pos x="7" y="46"/>
                  </a:cxn>
                  <a:cxn ang="0">
                    <a:pos x="6" y="45"/>
                  </a:cxn>
                  <a:cxn ang="0">
                    <a:pos x="6" y="43"/>
                  </a:cxn>
                  <a:cxn ang="0">
                    <a:pos x="11" y="36"/>
                  </a:cxn>
                  <a:cxn ang="0">
                    <a:pos x="0" y="20"/>
                  </a:cxn>
                  <a:cxn ang="0">
                    <a:pos x="29" y="0"/>
                  </a:cxn>
                  <a:cxn ang="0">
                    <a:pos x="57" y="20"/>
                  </a:cxn>
                  <a:cxn ang="0">
                    <a:pos x="29" y="41"/>
                  </a:cxn>
                  <a:cxn ang="0">
                    <a:pos x="62" y="47"/>
                  </a:cxn>
                  <a:cxn ang="0">
                    <a:pos x="66" y="53"/>
                  </a:cxn>
                  <a:cxn ang="0">
                    <a:pos x="67" y="55"/>
                  </a:cxn>
                  <a:cxn ang="0">
                    <a:pos x="66" y="56"/>
                  </a:cxn>
                  <a:cxn ang="0">
                    <a:pos x="62" y="55"/>
                  </a:cxn>
                  <a:cxn ang="0">
                    <a:pos x="51" y="50"/>
                  </a:cxn>
                  <a:cxn ang="0">
                    <a:pos x="44" y="51"/>
                  </a:cxn>
                  <a:cxn ang="0">
                    <a:pos x="25" y="46"/>
                  </a:cxn>
                  <a:cxn ang="0">
                    <a:pos x="29" y="46"/>
                  </a:cxn>
                  <a:cxn ang="0">
                    <a:pos x="52" y="39"/>
                  </a:cxn>
                  <a:cxn ang="0">
                    <a:pos x="62" y="20"/>
                  </a:cxn>
                  <a:cxn ang="0">
                    <a:pos x="61" y="14"/>
                  </a:cxn>
                  <a:cxn ang="0">
                    <a:pos x="72" y="30"/>
                  </a:cxn>
                  <a:cxn ang="0">
                    <a:pos x="62" y="47"/>
                  </a:cxn>
                </a:cxnLst>
                <a:rect l="0" t="0" r="r" b="b"/>
                <a:pathLst>
                  <a:path w="72" h="56">
                    <a:moveTo>
                      <a:pt x="29" y="41"/>
                    </a:moveTo>
                    <a:cubicBezTo>
                      <a:pt x="26" y="41"/>
                      <a:pt x="24" y="40"/>
                      <a:pt x="22" y="40"/>
                    </a:cubicBezTo>
                    <a:cubicBezTo>
                      <a:pt x="18" y="42"/>
                      <a:pt x="15" y="44"/>
                      <a:pt x="11" y="45"/>
                    </a:cubicBezTo>
                    <a:cubicBezTo>
                      <a:pt x="9" y="45"/>
                      <a:pt x="8" y="46"/>
                      <a:pt x="7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6"/>
                      <a:pt x="6" y="45"/>
                      <a:pt x="6" y="45"/>
                    </a:cubicBezTo>
                    <a:cubicBezTo>
                      <a:pt x="5" y="44"/>
                      <a:pt x="6" y="43"/>
                      <a:pt x="6" y="43"/>
                    </a:cubicBezTo>
                    <a:cubicBezTo>
                      <a:pt x="8" y="41"/>
                      <a:pt x="10" y="40"/>
                      <a:pt x="11" y="36"/>
                    </a:cubicBezTo>
                    <a:cubicBezTo>
                      <a:pt x="5" y="32"/>
                      <a:pt x="0" y="27"/>
                      <a:pt x="0" y="20"/>
                    </a:cubicBezTo>
                    <a:cubicBezTo>
                      <a:pt x="0" y="9"/>
                      <a:pt x="13" y="0"/>
                      <a:pt x="29" y="0"/>
                    </a:cubicBezTo>
                    <a:cubicBezTo>
                      <a:pt x="44" y="0"/>
                      <a:pt x="57" y="9"/>
                      <a:pt x="57" y="20"/>
                    </a:cubicBezTo>
                    <a:cubicBezTo>
                      <a:pt x="57" y="32"/>
                      <a:pt x="44" y="41"/>
                      <a:pt x="29" y="41"/>
                    </a:cubicBezTo>
                    <a:close/>
                    <a:moveTo>
                      <a:pt x="62" y="47"/>
                    </a:moveTo>
                    <a:cubicBezTo>
                      <a:pt x="63" y="50"/>
                      <a:pt x="65" y="51"/>
                      <a:pt x="66" y="53"/>
                    </a:cubicBezTo>
                    <a:cubicBezTo>
                      <a:pt x="67" y="54"/>
                      <a:pt x="67" y="54"/>
                      <a:pt x="67" y="55"/>
                    </a:cubicBezTo>
                    <a:cubicBezTo>
                      <a:pt x="67" y="56"/>
                      <a:pt x="67" y="56"/>
                      <a:pt x="66" y="56"/>
                    </a:cubicBezTo>
                    <a:cubicBezTo>
                      <a:pt x="65" y="56"/>
                      <a:pt x="63" y="56"/>
                      <a:pt x="62" y="55"/>
                    </a:cubicBezTo>
                    <a:cubicBezTo>
                      <a:pt x="58" y="54"/>
                      <a:pt x="55" y="53"/>
                      <a:pt x="51" y="50"/>
                    </a:cubicBezTo>
                    <a:cubicBezTo>
                      <a:pt x="49" y="51"/>
                      <a:pt x="47" y="51"/>
                      <a:pt x="44" y="51"/>
                    </a:cubicBezTo>
                    <a:cubicBezTo>
                      <a:pt x="37" y="51"/>
                      <a:pt x="30" y="49"/>
                      <a:pt x="25" y="46"/>
                    </a:cubicBezTo>
                    <a:cubicBezTo>
                      <a:pt x="26" y="46"/>
                      <a:pt x="28" y="46"/>
                      <a:pt x="29" y="46"/>
                    </a:cubicBezTo>
                    <a:cubicBezTo>
                      <a:pt x="37" y="46"/>
                      <a:pt x="46" y="43"/>
                      <a:pt x="52" y="39"/>
                    </a:cubicBezTo>
                    <a:cubicBezTo>
                      <a:pt x="58" y="34"/>
                      <a:pt x="62" y="27"/>
                      <a:pt x="62" y="20"/>
                    </a:cubicBezTo>
                    <a:cubicBezTo>
                      <a:pt x="62" y="18"/>
                      <a:pt x="62" y="16"/>
                      <a:pt x="61" y="14"/>
                    </a:cubicBezTo>
                    <a:cubicBezTo>
                      <a:pt x="68" y="18"/>
                      <a:pt x="72" y="24"/>
                      <a:pt x="72" y="30"/>
                    </a:cubicBezTo>
                    <a:cubicBezTo>
                      <a:pt x="72" y="37"/>
                      <a:pt x="68" y="43"/>
                      <a:pt x="62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Group 20">
              <a:extLst>
                <a:ext uri="{FF2B5EF4-FFF2-40B4-BE49-F238E27FC236}">
                  <a16:creationId xmlns:a16="http://schemas.microsoft.com/office/drawing/2014/main" id="{B8F4F0A5-0F9B-4A4E-B15C-3FA4454AC51F}"/>
                </a:ext>
              </a:extLst>
            </p:cNvPr>
            <p:cNvGrpSpPr/>
            <p:nvPr/>
          </p:nvGrpSpPr>
          <p:grpSpPr>
            <a:xfrm>
              <a:off x="2451104" y="2482243"/>
              <a:ext cx="1216976" cy="558446"/>
              <a:chOff x="2451100" y="2916354"/>
              <a:chExt cx="1216975" cy="558446"/>
            </a:xfrm>
          </p:grpSpPr>
          <p:sp>
            <p:nvSpPr>
              <p:cNvPr id="43" name="îŝḷîḓé-Freeform: Shape 21">
                <a:extLst>
                  <a:ext uri="{FF2B5EF4-FFF2-40B4-BE49-F238E27FC236}">
                    <a16:creationId xmlns:a16="http://schemas.microsoft.com/office/drawing/2014/main" id="{CA4A3168-CC3D-4A93-BCE0-A43787625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8598" y="2916707"/>
                <a:ext cx="299477" cy="557741"/>
              </a:xfrm>
              <a:custGeom>
                <a:avLst/>
                <a:gdLst>
                  <a:gd name="T0" fmla="*/ 0 w 218"/>
                  <a:gd name="T1" fmla="*/ 0 h 406"/>
                  <a:gd name="T2" fmla="*/ 218 w 218"/>
                  <a:gd name="T3" fmla="*/ 176 h 406"/>
                  <a:gd name="T4" fmla="*/ 218 w 218"/>
                  <a:gd name="T5" fmla="*/ 253 h 406"/>
                  <a:gd name="T6" fmla="*/ 0 w 218"/>
                  <a:gd name="T7" fmla="*/ 406 h 406"/>
                  <a:gd name="T8" fmla="*/ 0 w 218"/>
                  <a:gd name="T9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" h="406">
                    <a:moveTo>
                      <a:pt x="0" y="0"/>
                    </a:moveTo>
                    <a:lnTo>
                      <a:pt x="218" y="176"/>
                    </a:lnTo>
                    <a:lnTo>
                      <a:pt x="218" y="253"/>
                    </a:lnTo>
                    <a:lnTo>
                      <a:pt x="0" y="4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44" name="Group 22">
                <a:extLst>
                  <a:ext uri="{FF2B5EF4-FFF2-40B4-BE49-F238E27FC236}">
                    <a16:creationId xmlns:a16="http://schemas.microsoft.com/office/drawing/2014/main" id="{C19FDBF8-AF18-49AE-B4BD-8F2C31EB9048}"/>
                  </a:ext>
                </a:extLst>
              </p:cNvPr>
              <p:cNvGrpSpPr/>
              <p:nvPr/>
            </p:nvGrpSpPr>
            <p:grpSpPr>
              <a:xfrm>
                <a:off x="2451100" y="2916354"/>
                <a:ext cx="914400" cy="558446"/>
                <a:chOff x="2451100" y="2916354"/>
                <a:chExt cx="914400" cy="558446"/>
              </a:xfrm>
            </p:grpSpPr>
            <p:sp>
              <p:nvSpPr>
                <p:cNvPr id="45" name="îŝḷîḓé-Rectangle 23">
                  <a:extLst>
                    <a:ext uri="{FF2B5EF4-FFF2-40B4-BE49-F238E27FC236}">
                      <a16:creationId xmlns:a16="http://schemas.microsoft.com/office/drawing/2014/main" id="{7D39C86A-E7EC-4DE1-A100-6C99E9E620A8}"/>
                    </a:ext>
                  </a:extLst>
                </p:cNvPr>
                <p:cNvSpPr/>
                <p:nvPr/>
              </p:nvSpPr>
              <p:spPr>
                <a:xfrm>
                  <a:off x="2451100" y="2916354"/>
                  <a:ext cx="914400" cy="55844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îŝḷîḓé-Freeform: Shape 24">
                  <a:extLst>
                    <a:ext uri="{FF2B5EF4-FFF2-40B4-BE49-F238E27FC236}">
                      <a16:creationId xmlns:a16="http://schemas.microsoft.com/office/drawing/2014/main" id="{28344A96-AE68-495D-9FD3-0F02093A6E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9246" y="3062277"/>
                  <a:ext cx="278108" cy="266600"/>
                </a:xfrm>
                <a:custGeom>
                  <a:avLst/>
                  <a:gdLst/>
                  <a:ahLst/>
                  <a:cxnLst>
                    <a:cxn ang="0">
                      <a:pos x="63" y="49"/>
                    </a:cxn>
                    <a:cxn ang="0">
                      <a:pos x="58" y="44"/>
                    </a:cxn>
                    <a:cxn ang="0">
                      <a:pos x="54" y="48"/>
                    </a:cxn>
                    <a:cxn ang="0">
                      <a:pos x="63" y="57"/>
                    </a:cxn>
                    <a:cxn ang="0">
                      <a:pos x="64" y="60"/>
                    </a:cxn>
                    <a:cxn ang="0">
                      <a:pos x="59" y="64"/>
                    </a:cxn>
                    <a:cxn ang="0">
                      <a:pos x="56" y="63"/>
                    </a:cxn>
                    <a:cxn ang="0">
                      <a:pos x="29" y="36"/>
                    </a:cxn>
                    <a:cxn ang="0">
                      <a:pos x="15" y="42"/>
                    </a:cxn>
                    <a:cxn ang="0">
                      <a:pos x="0" y="27"/>
                    </a:cxn>
                    <a:cxn ang="0">
                      <a:pos x="26" y="0"/>
                    </a:cxn>
                    <a:cxn ang="0">
                      <a:pos x="41" y="15"/>
                    </a:cxn>
                    <a:cxn ang="0">
                      <a:pos x="36" y="30"/>
                    </a:cxn>
                    <a:cxn ang="0">
                      <a:pos x="50" y="44"/>
                    </a:cxn>
                    <a:cxn ang="0">
                      <a:pos x="54" y="40"/>
                    </a:cxn>
                    <a:cxn ang="0">
                      <a:pos x="49" y="35"/>
                    </a:cxn>
                    <a:cxn ang="0">
                      <a:pos x="54" y="31"/>
                    </a:cxn>
                    <a:cxn ang="0">
                      <a:pos x="55" y="31"/>
                    </a:cxn>
                    <a:cxn ang="0">
                      <a:pos x="67" y="44"/>
                    </a:cxn>
                    <a:cxn ang="0">
                      <a:pos x="63" y="49"/>
                    </a:cxn>
                    <a:cxn ang="0">
                      <a:pos x="25" y="8"/>
                    </a:cxn>
                    <a:cxn ang="0">
                      <a:pos x="18" y="16"/>
                    </a:cxn>
                    <a:cxn ang="0">
                      <a:pos x="19" y="19"/>
                    </a:cxn>
                    <a:cxn ang="0">
                      <a:pos x="15" y="18"/>
                    </a:cxn>
                    <a:cxn ang="0">
                      <a:pos x="7" y="26"/>
                    </a:cxn>
                    <a:cxn ang="0">
                      <a:pos x="15" y="34"/>
                    </a:cxn>
                    <a:cxn ang="0">
                      <a:pos x="23" y="26"/>
                    </a:cxn>
                    <a:cxn ang="0">
                      <a:pos x="22" y="23"/>
                    </a:cxn>
                    <a:cxn ang="0">
                      <a:pos x="25" y="24"/>
                    </a:cxn>
                    <a:cxn ang="0">
                      <a:pos x="33" y="16"/>
                    </a:cxn>
                    <a:cxn ang="0">
                      <a:pos x="25" y="8"/>
                    </a:cxn>
                  </a:cxnLst>
                  <a:rect l="0" t="0" r="r" b="b"/>
                  <a:pathLst>
                    <a:path w="67" h="64">
                      <a:moveTo>
                        <a:pt x="63" y="49"/>
                      </a:moveTo>
                      <a:cubicBezTo>
                        <a:pt x="62" y="49"/>
                        <a:pt x="58" y="45"/>
                        <a:pt x="58" y="44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63" y="57"/>
                        <a:pt x="63" y="57"/>
                        <a:pt x="63" y="57"/>
                      </a:cubicBezTo>
                      <a:cubicBezTo>
                        <a:pt x="63" y="58"/>
                        <a:pt x="64" y="59"/>
                        <a:pt x="64" y="60"/>
                      </a:cubicBezTo>
                      <a:cubicBezTo>
                        <a:pt x="64" y="62"/>
                        <a:pt x="61" y="64"/>
                        <a:pt x="59" y="64"/>
                      </a:cubicBezTo>
                      <a:cubicBezTo>
                        <a:pt x="58" y="64"/>
                        <a:pt x="57" y="64"/>
                        <a:pt x="56" y="63"/>
                      </a:cubicBezTo>
                      <a:cubicBezTo>
                        <a:pt x="29" y="36"/>
                        <a:pt x="29" y="36"/>
                        <a:pt x="29" y="36"/>
                      </a:cubicBezTo>
                      <a:cubicBezTo>
                        <a:pt x="25" y="39"/>
                        <a:pt x="20" y="42"/>
                        <a:pt x="15" y="42"/>
                      </a:cubicBezTo>
                      <a:cubicBezTo>
                        <a:pt x="6" y="42"/>
                        <a:pt x="0" y="36"/>
                        <a:pt x="0" y="27"/>
                      </a:cubicBezTo>
                      <a:cubicBezTo>
                        <a:pt x="0" y="14"/>
                        <a:pt x="13" y="0"/>
                        <a:pt x="26" y="0"/>
                      </a:cubicBezTo>
                      <a:cubicBezTo>
                        <a:pt x="35" y="0"/>
                        <a:pt x="41" y="6"/>
                        <a:pt x="41" y="15"/>
                      </a:cubicBezTo>
                      <a:cubicBezTo>
                        <a:pt x="41" y="21"/>
                        <a:pt x="39" y="26"/>
                        <a:pt x="36" y="30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4" y="40"/>
                        <a:pt x="54" y="40"/>
                        <a:pt x="54" y="40"/>
                      </a:cubicBezTo>
                      <a:cubicBezTo>
                        <a:pt x="53" y="39"/>
                        <a:pt x="49" y="36"/>
                        <a:pt x="49" y="35"/>
                      </a:cubicBezTo>
                      <a:cubicBezTo>
                        <a:pt x="49" y="34"/>
                        <a:pt x="53" y="31"/>
                        <a:pt x="54" y="31"/>
                      </a:cubicBezTo>
                      <a:cubicBezTo>
                        <a:pt x="54" y="31"/>
                        <a:pt x="54" y="31"/>
                        <a:pt x="55" y="31"/>
                      </a:cubicBezTo>
                      <a:cubicBezTo>
                        <a:pt x="56" y="32"/>
                        <a:pt x="67" y="43"/>
                        <a:pt x="67" y="44"/>
                      </a:cubicBezTo>
                      <a:cubicBezTo>
                        <a:pt x="67" y="45"/>
                        <a:pt x="64" y="49"/>
                        <a:pt x="63" y="49"/>
                      </a:cubicBezTo>
                      <a:close/>
                      <a:moveTo>
                        <a:pt x="25" y="8"/>
                      </a:moveTo>
                      <a:cubicBezTo>
                        <a:pt x="21" y="8"/>
                        <a:pt x="18" y="12"/>
                        <a:pt x="18" y="16"/>
                      </a:cubicBezTo>
                      <a:cubicBezTo>
                        <a:pt x="18" y="17"/>
                        <a:pt x="18" y="18"/>
                        <a:pt x="19" y="19"/>
                      </a:cubicBezTo>
                      <a:cubicBezTo>
                        <a:pt x="17" y="19"/>
                        <a:pt x="16" y="18"/>
                        <a:pt x="15" y="18"/>
                      </a:cubicBezTo>
                      <a:cubicBezTo>
                        <a:pt x="11" y="18"/>
                        <a:pt x="7" y="22"/>
                        <a:pt x="7" y="26"/>
                      </a:cubicBezTo>
                      <a:cubicBezTo>
                        <a:pt x="7" y="30"/>
                        <a:pt x="11" y="34"/>
                        <a:pt x="15" y="34"/>
                      </a:cubicBezTo>
                      <a:cubicBezTo>
                        <a:pt x="19" y="34"/>
                        <a:pt x="23" y="30"/>
                        <a:pt x="23" y="26"/>
                      </a:cubicBezTo>
                      <a:cubicBezTo>
                        <a:pt x="23" y="25"/>
                        <a:pt x="23" y="24"/>
                        <a:pt x="22" y="23"/>
                      </a:cubicBezTo>
                      <a:cubicBezTo>
                        <a:pt x="23" y="23"/>
                        <a:pt x="24" y="24"/>
                        <a:pt x="25" y="24"/>
                      </a:cubicBezTo>
                      <a:cubicBezTo>
                        <a:pt x="30" y="24"/>
                        <a:pt x="33" y="20"/>
                        <a:pt x="33" y="16"/>
                      </a:cubicBezTo>
                      <a:cubicBezTo>
                        <a:pt x="33" y="12"/>
                        <a:pt x="30" y="8"/>
                        <a:pt x="25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" name="Group 25">
              <a:extLst>
                <a:ext uri="{FF2B5EF4-FFF2-40B4-BE49-F238E27FC236}">
                  <a16:creationId xmlns:a16="http://schemas.microsoft.com/office/drawing/2014/main" id="{EF96813F-A321-41D7-B342-82278CEB3E70}"/>
                </a:ext>
              </a:extLst>
            </p:cNvPr>
            <p:cNvGrpSpPr/>
            <p:nvPr/>
          </p:nvGrpSpPr>
          <p:grpSpPr>
            <a:xfrm>
              <a:off x="5477307" y="2482243"/>
              <a:ext cx="1215602" cy="558446"/>
              <a:chOff x="5477299" y="2916354"/>
              <a:chExt cx="1215601" cy="558446"/>
            </a:xfrm>
          </p:grpSpPr>
          <p:sp>
            <p:nvSpPr>
              <p:cNvPr id="39" name="îŝḷîḓé-Freeform: Shape 26">
                <a:extLst>
                  <a:ext uri="{FF2B5EF4-FFF2-40B4-BE49-F238E27FC236}">
                    <a16:creationId xmlns:a16="http://schemas.microsoft.com/office/drawing/2014/main" id="{A1705632-5135-449F-8E4C-34FA2449A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7299" y="2916707"/>
                <a:ext cx="298103" cy="557741"/>
              </a:xfrm>
              <a:custGeom>
                <a:avLst/>
                <a:gdLst>
                  <a:gd name="T0" fmla="*/ 217 w 217"/>
                  <a:gd name="T1" fmla="*/ 0 h 406"/>
                  <a:gd name="T2" fmla="*/ 0 w 217"/>
                  <a:gd name="T3" fmla="*/ 176 h 406"/>
                  <a:gd name="T4" fmla="*/ 0 w 217"/>
                  <a:gd name="T5" fmla="*/ 253 h 406"/>
                  <a:gd name="T6" fmla="*/ 217 w 217"/>
                  <a:gd name="T7" fmla="*/ 406 h 406"/>
                  <a:gd name="T8" fmla="*/ 217 w 217"/>
                  <a:gd name="T9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406">
                    <a:moveTo>
                      <a:pt x="217" y="0"/>
                    </a:moveTo>
                    <a:lnTo>
                      <a:pt x="0" y="176"/>
                    </a:lnTo>
                    <a:lnTo>
                      <a:pt x="0" y="253"/>
                    </a:lnTo>
                    <a:lnTo>
                      <a:pt x="217" y="406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40" name="Group 27">
                <a:extLst>
                  <a:ext uri="{FF2B5EF4-FFF2-40B4-BE49-F238E27FC236}">
                    <a16:creationId xmlns:a16="http://schemas.microsoft.com/office/drawing/2014/main" id="{C5038A7C-E353-4B55-A15A-F08782A5556F}"/>
                  </a:ext>
                </a:extLst>
              </p:cNvPr>
              <p:cNvGrpSpPr/>
              <p:nvPr/>
            </p:nvGrpSpPr>
            <p:grpSpPr>
              <a:xfrm>
                <a:off x="5778500" y="2916354"/>
                <a:ext cx="914400" cy="558446"/>
                <a:chOff x="5778500" y="2916354"/>
                <a:chExt cx="914400" cy="558446"/>
              </a:xfrm>
            </p:grpSpPr>
            <p:sp>
              <p:nvSpPr>
                <p:cNvPr id="41" name="îŝḷîḓé-Rectangle 28">
                  <a:extLst>
                    <a:ext uri="{FF2B5EF4-FFF2-40B4-BE49-F238E27FC236}">
                      <a16:creationId xmlns:a16="http://schemas.microsoft.com/office/drawing/2014/main" id="{83B0B569-7CE0-442A-BA34-4518DAD86F87}"/>
                    </a:ext>
                  </a:extLst>
                </p:cNvPr>
                <p:cNvSpPr/>
                <p:nvPr/>
              </p:nvSpPr>
              <p:spPr>
                <a:xfrm>
                  <a:off x="5778500" y="2916354"/>
                  <a:ext cx="914400" cy="55844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îŝḷîḓé-Freeform: Shape 29">
                  <a:extLst>
                    <a:ext uri="{FF2B5EF4-FFF2-40B4-BE49-F238E27FC236}">
                      <a16:creationId xmlns:a16="http://schemas.microsoft.com/office/drawing/2014/main" id="{63E2EE4A-DAAB-45AF-8E65-8423D5FFA6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3373" y="3062277"/>
                  <a:ext cx="264654" cy="266600"/>
                </a:xfrm>
                <a:custGeom>
                  <a:avLst/>
                  <a:gdLst/>
                  <a:ahLst/>
                  <a:cxnLst>
                    <a:cxn ang="0">
                      <a:pos x="63" y="43"/>
                    </a:cxn>
                    <a:cxn ang="0">
                      <a:pos x="60" y="48"/>
                    </a:cxn>
                    <a:cxn ang="0">
                      <a:pos x="34" y="62"/>
                    </a:cxn>
                    <a:cxn ang="0">
                      <a:pos x="31" y="63"/>
                    </a:cxn>
                    <a:cxn ang="0">
                      <a:pos x="29" y="62"/>
                    </a:cxn>
                    <a:cxn ang="0">
                      <a:pos x="2" y="48"/>
                    </a:cxn>
                    <a:cxn ang="0">
                      <a:pos x="0" y="43"/>
                    </a:cxn>
                    <a:cxn ang="0">
                      <a:pos x="0" y="14"/>
                    </a:cxn>
                    <a:cxn ang="0">
                      <a:pos x="3" y="10"/>
                    </a:cxn>
                    <a:cxn ang="0">
                      <a:pos x="30" y="0"/>
                    </a:cxn>
                    <a:cxn ang="0">
                      <a:pos x="31" y="0"/>
                    </a:cxn>
                    <a:cxn ang="0">
                      <a:pos x="33" y="0"/>
                    </a:cxn>
                    <a:cxn ang="0">
                      <a:pos x="60" y="10"/>
                    </a:cxn>
                    <a:cxn ang="0">
                      <a:pos x="63" y="14"/>
                    </a:cxn>
                    <a:cxn ang="0">
                      <a:pos x="63" y="43"/>
                    </a:cxn>
                    <a:cxn ang="0">
                      <a:pos x="58" y="14"/>
                    </a:cxn>
                    <a:cxn ang="0">
                      <a:pos x="31" y="4"/>
                    </a:cxn>
                    <a:cxn ang="0">
                      <a:pos x="5" y="14"/>
                    </a:cxn>
                    <a:cxn ang="0">
                      <a:pos x="31" y="24"/>
                    </a:cxn>
                    <a:cxn ang="0">
                      <a:pos x="58" y="14"/>
                    </a:cxn>
                    <a:cxn ang="0">
                      <a:pos x="58" y="43"/>
                    </a:cxn>
                    <a:cxn ang="0">
                      <a:pos x="58" y="19"/>
                    </a:cxn>
                    <a:cxn ang="0">
                      <a:pos x="34" y="28"/>
                    </a:cxn>
                    <a:cxn ang="0">
                      <a:pos x="34" y="57"/>
                    </a:cxn>
                    <a:cxn ang="0">
                      <a:pos x="58" y="43"/>
                    </a:cxn>
                  </a:cxnLst>
                  <a:rect l="0" t="0" r="r" b="b"/>
                  <a:pathLst>
                    <a:path w="63" h="63">
                      <a:moveTo>
                        <a:pt x="63" y="43"/>
                      </a:moveTo>
                      <a:cubicBezTo>
                        <a:pt x="63" y="45"/>
                        <a:pt x="62" y="47"/>
                        <a:pt x="60" y="48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33" y="63"/>
                        <a:pt x="32" y="63"/>
                        <a:pt x="31" y="63"/>
                      </a:cubicBezTo>
                      <a:cubicBezTo>
                        <a:pt x="31" y="63"/>
                        <a:pt x="30" y="63"/>
                        <a:pt x="29" y="62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1" y="47"/>
                        <a:pt x="0" y="45"/>
                        <a:pt x="0" y="43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2"/>
                        <a:pt x="1" y="10"/>
                        <a:pt x="3" y="1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1" y="0"/>
                        <a:pt x="31" y="0"/>
                      </a:cubicBezTo>
                      <a:cubicBezTo>
                        <a:pt x="32" y="0"/>
                        <a:pt x="32" y="0"/>
                        <a:pt x="33" y="0"/>
                      </a:cubicBezTo>
                      <a:cubicBezTo>
                        <a:pt x="60" y="10"/>
                        <a:pt x="60" y="10"/>
                        <a:pt x="60" y="10"/>
                      </a:cubicBezTo>
                      <a:cubicBezTo>
                        <a:pt x="62" y="10"/>
                        <a:pt x="63" y="12"/>
                        <a:pt x="63" y="14"/>
                      </a:cubicBezTo>
                      <a:lnTo>
                        <a:pt x="63" y="43"/>
                      </a:lnTo>
                      <a:close/>
                      <a:moveTo>
                        <a:pt x="58" y="14"/>
                      </a:move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31" y="24"/>
                        <a:pt x="31" y="24"/>
                        <a:pt x="31" y="24"/>
                      </a:cubicBezTo>
                      <a:lnTo>
                        <a:pt x="58" y="14"/>
                      </a:lnTo>
                      <a:close/>
                      <a:moveTo>
                        <a:pt x="58" y="43"/>
                      </a:move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4" y="57"/>
                        <a:pt x="34" y="57"/>
                        <a:pt x="34" y="57"/>
                      </a:cubicBezTo>
                      <a:lnTo>
                        <a:pt x="58" y="4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Group 30">
              <a:extLst>
                <a:ext uri="{FF2B5EF4-FFF2-40B4-BE49-F238E27FC236}">
                  <a16:creationId xmlns:a16="http://schemas.microsoft.com/office/drawing/2014/main" id="{1B1ECE04-4D47-4844-988D-137E91A3AB8A}"/>
                </a:ext>
              </a:extLst>
            </p:cNvPr>
            <p:cNvGrpSpPr/>
            <p:nvPr/>
          </p:nvGrpSpPr>
          <p:grpSpPr>
            <a:xfrm>
              <a:off x="5172325" y="1393214"/>
              <a:ext cx="1360058" cy="747318"/>
              <a:chOff x="5172327" y="1827325"/>
              <a:chExt cx="1360059" cy="747318"/>
            </a:xfrm>
          </p:grpSpPr>
          <p:sp>
            <p:nvSpPr>
              <p:cNvPr id="35" name="îŝḷîḓé-Freeform: Shape 31">
                <a:extLst>
                  <a:ext uri="{FF2B5EF4-FFF2-40B4-BE49-F238E27FC236}">
                    <a16:creationId xmlns:a16="http://schemas.microsoft.com/office/drawing/2014/main" id="{CA866A7E-8FB7-4A11-ADB5-D40B71519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2327" y="1827325"/>
                <a:ext cx="447841" cy="747318"/>
              </a:xfrm>
              <a:custGeom>
                <a:avLst/>
                <a:gdLst>
                  <a:gd name="T0" fmla="*/ 326 w 326"/>
                  <a:gd name="T1" fmla="*/ 0 h 544"/>
                  <a:gd name="T2" fmla="*/ 0 w 326"/>
                  <a:gd name="T3" fmla="*/ 504 h 544"/>
                  <a:gd name="T4" fmla="*/ 42 w 326"/>
                  <a:gd name="T5" fmla="*/ 544 h 544"/>
                  <a:gd name="T6" fmla="*/ 326 w 326"/>
                  <a:gd name="T7" fmla="*/ 408 h 544"/>
                  <a:gd name="T8" fmla="*/ 326 w 326"/>
                  <a:gd name="T9" fmla="*/ 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544">
                    <a:moveTo>
                      <a:pt x="326" y="0"/>
                    </a:moveTo>
                    <a:lnTo>
                      <a:pt x="0" y="504"/>
                    </a:lnTo>
                    <a:lnTo>
                      <a:pt x="42" y="544"/>
                    </a:lnTo>
                    <a:lnTo>
                      <a:pt x="326" y="408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36" name="Group 32">
                <a:extLst>
                  <a:ext uri="{FF2B5EF4-FFF2-40B4-BE49-F238E27FC236}">
                    <a16:creationId xmlns:a16="http://schemas.microsoft.com/office/drawing/2014/main" id="{AC530AAD-119C-4083-9603-40ADB6E22CFD}"/>
                  </a:ext>
                </a:extLst>
              </p:cNvPr>
              <p:cNvGrpSpPr/>
              <p:nvPr/>
            </p:nvGrpSpPr>
            <p:grpSpPr>
              <a:xfrm>
                <a:off x="5617986" y="1843087"/>
                <a:ext cx="914400" cy="558800"/>
                <a:chOff x="5617986" y="1843087"/>
                <a:chExt cx="914400" cy="558800"/>
              </a:xfrm>
            </p:grpSpPr>
            <p:sp>
              <p:nvSpPr>
                <p:cNvPr id="37" name="îŝḷîḓé-Rectangle 33">
                  <a:extLst>
                    <a:ext uri="{FF2B5EF4-FFF2-40B4-BE49-F238E27FC236}">
                      <a16:creationId xmlns:a16="http://schemas.microsoft.com/office/drawing/2014/main" id="{DA5048A3-6045-4ACD-B358-DB999E66B5C7}"/>
                    </a:ext>
                  </a:extLst>
                </p:cNvPr>
                <p:cNvSpPr/>
                <p:nvPr/>
              </p:nvSpPr>
              <p:spPr>
                <a:xfrm>
                  <a:off x="5617986" y="1843087"/>
                  <a:ext cx="914400" cy="558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îŝḷîḓé-Freeform: Shape 34">
                  <a:extLst>
                    <a:ext uri="{FF2B5EF4-FFF2-40B4-BE49-F238E27FC236}">
                      <a16:creationId xmlns:a16="http://schemas.microsoft.com/office/drawing/2014/main" id="{FD5DCA57-3B87-4F76-A749-52A265FD6D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41439" y="1984465"/>
                  <a:ext cx="267494" cy="250644"/>
                </a:xfrm>
                <a:custGeom>
                  <a:avLst/>
                  <a:gdLst/>
                  <a:ahLst/>
                  <a:cxnLst>
                    <a:cxn ang="0">
                      <a:pos x="65" y="22"/>
                    </a:cxn>
                    <a:cxn ang="0">
                      <a:pos x="26" y="45"/>
                    </a:cxn>
                    <a:cxn ang="0">
                      <a:pos x="0" y="26"/>
                    </a:cxn>
                    <a:cxn ang="0">
                      <a:pos x="39" y="0"/>
                    </a:cxn>
                    <a:cxn ang="0">
                      <a:pos x="65" y="22"/>
                    </a:cxn>
                    <a:cxn ang="0">
                      <a:pos x="65" y="69"/>
                    </a:cxn>
                    <a:cxn ang="0">
                      <a:pos x="39" y="91"/>
                    </a:cxn>
                    <a:cxn ang="0">
                      <a:pos x="0" y="67"/>
                    </a:cxn>
                    <a:cxn ang="0">
                      <a:pos x="26" y="45"/>
                    </a:cxn>
                    <a:cxn ang="0">
                      <a:pos x="65" y="69"/>
                    </a:cxn>
                    <a:cxn ang="0">
                      <a:pos x="101" y="97"/>
                    </a:cxn>
                    <a:cxn ang="0">
                      <a:pos x="65" y="119"/>
                    </a:cxn>
                    <a:cxn ang="0">
                      <a:pos x="65" y="119"/>
                    </a:cxn>
                    <a:cxn ang="0">
                      <a:pos x="65" y="119"/>
                    </a:cxn>
                    <a:cxn ang="0">
                      <a:pos x="65" y="119"/>
                    </a:cxn>
                    <a:cxn ang="0">
                      <a:pos x="65" y="119"/>
                    </a:cxn>
                    <a:cxn ang="0">
                      <a:pos x="26" y="97"/>
                    </a:cxn>
                    <a:cxn ang="0">
                      <a:pos x="26" y="89"/>
                    </a:cxn>
                    <a:cxn ang="0">
                      <a:pos x="39" y="95"/>
                    </a:cxn>
                    <a:cxn ang="0">
                      <a:pos x="65" y="74"/>
                    </a:cxn>
                    <a:cxn ang="0">
                      <a:pos x="65" y="74"/>
                    </a:cxn>
                    <a:cxn ang="0">
                      <a:pos x="65" y="74"/>
                    </a:cxn>
                    <a:cxn ang="0">
                      <a:pos x="65" y="74"/>
                    </a:cxn>
                    <a:cxn ang="0">
                      <a:pos x="65" y="74"/>
                    </a:cxn>
                    <a:cxn ang="0">
                      <a:pos x="91" y="95"/>
                    </a:cxn>
                    <a:cxn ang="0">
                      <a:pos x="101" y="89"/>
                    </a:cxn>
                    <a:cxn ang="0">
                      <a:pos x="101" y="97"/>
                    </a:cxn>
                    <a:cxn ang="0">
                      <a:pos x="127" y="26"/>
                    </a:cxn>
                    <a:cxn ang="0">
                      <a:pos x="101" y="45"/>
                    </a:cxn>
                    <a:cxn ang="0">
                      <a:pos x="65" y="22"/>
                    </a:cxn>
                    <a:cxn ang="0">
                      <a:pos x="91" y="0"/>
                    </a:cxn>
                    <a:cxn ang="0">
                      <a:pos x="127" y="26"/>
                    </a:cxn>
                    <a:cxn ang="0">
                      <a:pos x="127" y="67"/>
                    </a:cxn>
                    <a:cxn ang="0">
                      <a:pos x="91" y="91"/>
                    </a:cxn>
                    <a:cxn ang="0">
                      <a:pos x="65" y="69"/>
                    </a:cxn>
                    <a:cxn ang="0">
                      <a:pos x="101" y="45"/>
                    </a:cxn>
                    <a:cxn ang="0">
                      <a:pos x="127" y="67"/>
                    </a:cxn>
                  </a:cxnLst>
                  <a:rect l="0" t="0" r="r" b="b"/>
                  <a:pathLst>
                    <a:path w="127" h="119">
                      <a:moveTo>
                        <a:pt x="65" y="22"/>
                      </a:moveTo>
                      <a:lnTo>
                        <a:pt x="26" y="45"/>
                      </a:lnTo>
                      <a:lnTo>
                        <a:pt x="0" y="26"/>
                      </a:lnTo>
                      <a:lnTo>
                        <a:pt x="39" y="0"/>
                      </a:lnTo>
                      <a:lnTo>
                        <a:pt x="65" y="22"/>
                      </a:lnTo>
                      <a:close/>
                      <a:moveTo>
                        <a:pt x="65" y="69"/>
                      </a:moveTo>
                      <a:lnTo>
                        <a:pt x="39" y="91"/>
                      </a:lnTo>
                      <a:lnTo>
                        <a:pt x="0" y="67"/>
                      </a:lnTo>
                      <a:lnTo>
                        <a:pt x="26" y="45"/>
                      </a:lnTo>
                      <a:lnTo>
                        <a:pt x="65" y="69"/>
                      </a:lnTo>
                      <a:close/>
                      <a:moveTo>
                        <a:pt x="101" y="97"/>
                      </a:moveTo>
                      <a:lnTo>
                        <a:pt x="65" y="119"/>
                      </a:lnTo>
                      <a:lnTo>
                        <a:pt x="65" y="119"/>
                      </a:lnTo>
                      <a:lnTo>
                        <a:pt x="65" y="119"/>
                      </a:lnTo>
                      <a:lnTo>
                        <a:pt x="65" y="119"/>
                      </a:lnTo>
                      <a:lnTo>
                        <a:pt x="65" y="119"/>
                      </a:lnTo>
                      <a:lnTo>
                        <a:pt x="26" y="97"/>
                      </a:lnTo>
                      <a:lnTo>
                        <a:pt x="26" y="89"/>
                      </a:lnTo>
                      <a:lnTo>
                        <a:pt x="39" y="95"/>
                      </a:lnTo>
                      <a:lnTo>
                        <a:pt x="65" y="74"/>
                      </a:lnTo>
                      <a:lnTo>
                        <a:pt x="65" y="74"/>
                      </a:lnTo>
                      <a:lnTo>
                        <a:pt x="65" y="74"/>
                      </a:lnTo>
                      <a:lnTo>
                        <a:pt x="65" y="74"/>
                      </a:lnTo>
                      <a:lnTo>
                        <a:pt x="65" y="74"/>
                      </a:lnTo>
                      <a:lnTo>
                        <a:pt x="91" y="95"/>
                      </a:lnTo>
                      <a:lnTo>
                        <a:pt x="101" y="89"/>
                      </a:lnTo>
                      <a:lnTo>
                        <a:pt x="101" y="97"/>
                      </a:lnTo>
                      <a:close/>
                      <a:moveTo>
                        <a:pt x="127" y="26"/>
                      </a:moveTo>
                      <a:lnTo>
                        <a:pt x="101" y="45"/>
                      </a:lnTo>
                      <a:lnTo>
                        <a:pt x="65" y="22"/>
                      </a:lnTo>
                      <a:lnTo>
                        <a:pt x="91" y="0"/>
                      </a:lnTo>
                      <a:lnTo>
                        <a:pt x="127" y="26"/>
                      </a:lnTo>
                      <a:close/>
                      <a:moveTo>
                        <a:pt x="127" y="67"/>
                      </a:moveTo>
                      <a:lnTo>
                        <a:pt x="91" y="91"/>
                      </a:lnTo>
                      <a:lnTo>
                        <a:pt x="65" y="69"/>
                      </a:lnTo>
                      <a:lnTo>
                        <a:pt x="101" y="45"/>
                      </a:lnTo>
                      <a:lnTo>
                        <a:pt x="127" y="6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9" name="Group 65">
            <a:extLst>
              <a:ext uri="{FF2B5EF4-FFF2-40B4-BE49-F238E27FC236}">
                <a16:creationId xmlns:a16="http://schemas.microsoft.com/office/drawing/2014/main" id="{7496EA91-375C-4090-A0D3-B02243834C5B}"/>
              </a:ext>
            </a:extLst>
          </p:cNvPr>
          <p:cNvGrpSpPr/>
          <p:nvPr/>
        </p:nvGrpSpPr>
        <p:grpSpPr>
          <a:xfrm>
            <a:off x="3808154" y="1835053"/>
            <a:ext cx="1814720" cy="1816093"/>
            <a:chOff x="4883439" y="2471227"/>
            <a:chExt cx="2419627" cy="2421457"/>
          </a:xfrm>
        </p:grpSpPr>
        <p:grpSp>
          <p:nvGrpSpPr>
            <p:cNvPr id="28" name="Group 3">
              <a:extLst>
                <a:ext uri="{FF2B5EF4-FFF2-40B4-BE49-F238E27FC236}">
                  <a16:creationId xmlns:a16="http://schemas.microsoft.com/office/drawing/2014/main" id="{91AEB893-CB8E-4FDC-B2CD-C6DCED3D0CD1}"/>
                </a:ext>
              </a:extLst>
            </p:cNvPr>
            <p:cNvGrpSpPr/>
            <p:nvPr/>
          </p:nvGrpSpPr>
          <p:grpSpPr>
            <a:xfrm>
              <a:off x="4883439" y="2471227"/>
              <a:ext cx="2419627" cy="2421457"/>
              <a:chOff x="3662579" y="1989784"/>
              <a:chExt cx="1814720" cy="1816093"/>
            </a:xfrm>
          </p:grpSpPr>
          <p:sp>
            <p:nvSpPr>
              <p:cNvPr id="33" name="îŝḷîḓé-Oval 4">
                <a:extLst>
                  <a:ext uri="{FF2B5EF4-FFF2-40B4-BE49-F238E27FC236}">
                    <a16:creationId xmlns:a16="http://schemas.microsoft.com/office/drawing/2014/main" id="{A09DA859-19ED-449B-8E9D-DB436812D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579" y="1989784"/>
                <a:ext cx="1814720" cy="1816093"/>
              </a:xfrm>
              <a:prstGeom prst="ellipse">
                <a:avLst/>
              </a:prstGeom>
              <a:solidFill>
                <a:srgbClr val="0796A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îŝḷîḓé-Oval 5">
                <a:extLst>
                  <a:ext uri="{FF2B5EF4-FFF2-40B4-BE49-F238E27FC236}">
                    <a16:creationId xmlns:a16="http://schemas.microsoft.com/office/drawing/2014/main" id="{3CCB78BB-B4EA-45C2-9B4A-46E665D22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874" y="2215078"/>
                <a:ext cx="1365504" cy="13668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Group 64">
              <a:extLst>
                <a:ext uri="{FF2B5EF4-FFF2-40B4-BE49-F238E27FC236}">
                  <a16:creationId xmlns:a16="http://schemas.microsoft.com/office/drawing/2014/main" id="{CC885E2C-A25A-491D-AAEA-2DB9E424A194}"/>
                </a:ext>
              </a:extLst>
            </p:cNvPr>
            <p:cNvGrpSpPr/>
            <p:nvPr/>
          </p:nvGrpSpPr>
          <p:grpSpPr>
            <a:xfrm>
              <a:off x="5489583" y="3078285"/>
              <a:ext cx="1207338" cy="1207338"/>
              <a:chOff x="5489583" y="3078285"/>
              <a:chExt cx="1207338" cy="1207338"/>
            </a:xfrm>
          </p:grpSpPr>
          <p:sp>
            <p:nvSpPr>
              <p:cNvPr id="31" name="îŝḷîḓé-Freeform: Shape 44">
                <a:extLst>
                  <a:ext uri="{FF2B5EF4-FFF2-40B4-BE49-F238E27FC236}">
                    <a16:creationId xmlns:a16="http://schemas.microsoft.com/office/drawing/2014/main" id="{01DC273E-8493-4D84-9F98-4E1DB4EFFCE7}"/>
                  </a:ext>
                </a:extLst>
              </p:cNvPr>
              <p:cNvSpPr/>
              <p:nvPr/>
            </p:nvSpPr>
            <p:spPr>
              <a:xfrm>
                <a:off x="5489583" y="3078285"/>
                <a:ext cx="1207338" cy="1207338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solidFill>
                <a:schemeClr val="dk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îŝḷîḓé-Freeform: Shape 45">
                <a:extLst>
                  <a:ext uri="{FF2B5EF4-FFF2-40B4-BE49-F238E27FC236}">
                    <a16:creationId xmlns:a16="http://schemas.microsoft.com/office/drawing/2014/main" id="{803A1172-3957-4BA7-AEAA-D75235182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0215" y="3445634"/>
                <a:ext cx="586076" cy="472641"/>
              </a:xfrm>
              <a:custGeom>
                <a:avLst/>
                <a:gdLst/>
                <a:ahLst/>
                <a:cxnLst>
                  <a:cxn ang="0">
                    <a:pos x="55" y="27"/>
                  </a:cxn>
                  <a:cxn ang="0">
                    <a:pos x="54" y="27"/>
                  </a:cxn>
                  <a:cxn ang="0">
                    <a:pos x="54" y="27"/>
                  </a:cxn>
                  <a:cxn ang="0">
                    <a:pos x="53" y="27"/>
                  </a:cxn>
                  <a:cxn ang="0">
                    <a:pos x="28" y="6"/>
                  </a:cxn>
                  <a:cxn ang="0">
                    <a:pos x="4" y="27"/>
                  </a:cxn>
                  <a:cxn ang="0">
                    <a:pos x="3" y="27"/>
                  </a:cxn>
                  <a:cxn ang="0">
                    <a:pos x="2" y="27"/>
                  </a:cxn>
                  <a:cxn ang="0">
                    <a:pos x="0" y="24"/>
                  </a:cxn>
                  <a:cxn ang="0">
                    <a:pos x="0" y="23"/>
                  </a:cxn>
                  <a:cxn ang="0">
                    <a:pos x="26" y="1"/>
                  </a:cxn>
                  <a:cxn ang="0">
                    <a:pos x="31" y="1"/>
                  </a:cxn>
                  <a:cxn ang="0">
                    <a:pos x="40" y="8"/>
                  </a:cxn>
                  <a:cxn ang="0">
                    <a:pos x="40" y="1"/>
                  </a:cxn>
                  <a:cxn ang="0">
                    <a:pos x="41" y="0"/>
                  </a:cxn>
                  <a:cxn ang="0">
                    <a:pos x="48" y="0"/>
                  </a:cxn>
                  <a:cxn ang="0">
                    <a:pos x="49" y="1"/>
                  </a:cxn>
                  <a:cxn ang="0">
                    <a:pos x="49" y="16"/>
                  </a:cxn>
                  <a:cxn ang="0">
                    <a:pos x="57" y="23"/>
                  </a:cxn>
                  <a:cxn ang="0">
                    <a:pos x="57" y="24"/>
                  </a:cxn>
                  <a:cxn ang="0">
                    <a:pos x="55" y="27"/>
                  </a:cxn>
                  <a:cxn ang="0">
                    <a:pos x="49" y="44"/>
                  </a:cxn>
                  <a:cxn ang="0">
                    <a:pos x="47" y="46"/>
                  </a:cxn>
                  <a:cxn ang="0">
                    <a:pos x="33" y="46"/>
                  </a:cxn>
                  <a:cxn ang="0">
                    <a:pos x="33" y="32"/>
                  </a:cxn>
                  <a:cxn ang="0">
                    <a:pos x="24" y="32"/>
                  </a:cxn>
                  <a:cxn ang="0">
                    <a:pos x="24" y="46"/>
                  </a:cxn>
                  <a:cxn ang="0">
                    <a:pos x="10" y="46"/>
                  </a:cxn>
                  <a:cxn ang="0">
                    <a:pos x="8" y="44"/>
                  </a:cxn>
                  <a:cxn ang="0">
                    <a:pos x="8" y="27"/>
                  </a:cxn>
                  <a:cxn ang="0">
                    <a:pos x="8" y="26"/>
                  </a:cxn>
                  <a:cxn ang="0">
                    <a:pos x="28" y="9"/>
                  </a:cxn>
                  <a:cxn ang="0">
                    <a:pos x="49" y="26"/>
                  </a:cxn>
                  <a:cxn ang="0">
                    <a:pos x="49" y="27"/>
                  </a:cxn>
                  <a:cxn ang="0">
                    <a:pos x="49" y="44"/>
                  </a:cxn>
                </a:cxnLst>
                <a:rect l="0" t="0" r="r" b="b"/>
                <a:pathLst>
                  <a:path w="57" h="46">
                    <a:moveTo>
                      <a:pt x="55" y="27"/>
                    </a:moveTo>
                    <a:cubicBezTo>
                      <a:pt x="55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3" y="27"/>
                      <a:pt x="53" y="2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3" y="27"/>
                      <a:pt x="3" y="27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3"/>
                      <a:pt x="0" y="23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30" y="0"/>
                      <a:pt x="31" y="1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0"/>
                      <a:pt x="41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49" y="1"/>
                      <a:pt x="49" y="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7" y="23"/>
                      <a:pt x="57" y="24"/>
                      <a:pt x="57" y="24"/>
                    </a:cubicBezTo>
                    <a:lnTo>
                      <a:pt x="55" y="27"/>
                    </a:lnTo>
                    <a:close/>
                    <a:moveTo>
                      <a:pt x="49" y="44"/>
                    </a:moveTo>
                    <a:cubicBezTo>
                      <a:pt x="49" y="45"/>
                      <a:pt x="48" y="46"/>
                      <a:pt x="47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8" y="45"/>
                      <a:pt x="8" y="4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6"/>
                      <a:pt x="8" y="26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49" y="27"/>
                      <a:pt x="49" y="27"/>
                    </a:cubicBezTo>
                    <a:lnTo>
                      <a:pt x="49" y="4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0" name="îŝḷîḓé-Freeform: Shape 43">
              <a:extLst>
                <a:ext uri="{FF2B5EF4-FFF2-40B4-BE49-F238E27FC236}">
                  <a16:creationId xmlns:a16="http://schemas.microsoft.com/office/drawing/2014/main" id="{D4284CBB-7D1B-4350-AE77-10C232FCD38B}"/>
                </a:ext>
              </a:extLst>
            </p:cNvPr>
            <p:cNvSpPr/>
            <p:nvPr/>
          </p:nvSpPr>
          <p:spPr>
            <a:xfrm>
              <a:off x="5331750" y="2920452"/>
              <a:ext cx="1523005" cy="1523005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361871B-EEB0-4C20-B067-56D28F97ACE2}"/>
              </a:ext>
            </a:extLst>
          </p:cNvPr>
          <p:cNvGrpSpPr/>
          <p:nvPr/>
        </p:nvGrpSpPr>
        <p:grpSpPr>
          <a:xfrm>
            <a:off x="683030" y="1257285"/>
            <a:ext cx="8460970" cy="2920363"/>
            <a:chOff x="683030" y="1257285"/>
            <a:chExt cx="8155725" cy="2920363"/>
          </a:xfrm>
        </p:grpSpPr>
        <p:grpSp>
          <p:nvGrpSpPr>
            <p:cNvPr id="10" name="Group 46">
              <a:extLst>
                <a:ext uri="{FF2B5EF4-FFF2-40B4-BE49-F238E27FC236}">
                  <a16:creationId xmlns:a16="http://schemas.microsoft.com/office/drawing/2014/main" id="{092E690B-AC0F-4877-A084-199B6B0BE032}"/>
                </a:ext>
              </a:extLst>
            </p:cNvPr>
            <p:cNvGrpSpPr/>
            <p:nvPr/>
          </p:nvGrpSpPr>
          <p:grpSpPr>
            <a:xfrm>
              <a:off x="692718" y="1257285"/>
              <a:ext cx="2039952" cy="736279"/>
              <a:chOff x="2653530" y="4940711"/>
              <a:chExt cx="2392083" cy="981706"/>
            </a:xfrm>
          </p:grpSpPr>
          <p:sp>
            <p:nvSpPr>
              <p:cNvPr id="26" name="îŝḷîḓé-TextBox 47">
                <a:extLst>
                  <a:ext uri="{FF2B5EF4-FFF2-40B4-BE49-F238E27FC236}">
                    <a16:creationId xmlns:a16="http://schemas.microsoft.com/office/drawing/2014/main" id="{942F9BA2-D711-4798-A970-9E110BB434AC}"/>
                  </a:ext>
                </a:extLst>
              </p:cNvPr>
              <p:cNvSpPr txBox="1"/>
              <p:nvPr/>
            </p:nvSpPr>
            <p:spPr>
              <a:xfrm>
                <a:off x="2782658" y="4940711"/>
                <a:ext cx="2262955" cy="55629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360000" bIns="0" anchor="ctr" anchorCtr="0">
                <a:normAutofit lnSpcReduction="10000"/>
              </a:bodyPr>
              <a:lstStyle/>
              <a:p>
                <a:pPr algn="r"/>
                <a:r>
                  <a:rPr lang="en-US" altLang="zh-CN" sz="1400" b="1" dirty="0" err="1">
                    <a:solidFill>
                      <a:schemeClr val="accent3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WSTShop</a:t>
                </a:r>
                <a:r>
                  <a:rPr lang="zh-CN" altLang="en-US" sz="1400" b="1" dirty="0">
                    <a:solidFill>
                      <a:schemeClr val="accent3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后端</a:t>
                </a:r>
                <a:r>
                  <a:rPr lang="en-US" altLang="zh-CN" sz="1400" b="1" dirty="0">
                    <a:solidFill>
                      <a:schemeClr val="accent3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-</a:t>
                </a:r>
                <a:r>
                  <a:rPr lang="zh-CN" altLang="en-US" sz="1400" b="1" dirty="0">
                    <a:solidFill>
                      <a:schemeClr val="accent3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系统管理</a:t>
                </a:r>
                <a:endParaRPr lang="en-US" altLang="zh-CN" sz="1400" b="1" dirty="0">
                  <a:solidFill>
                    <a:schemeClr val="accent3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r"/>
                <a:r>
                  <a:rPr lang="zh-CN" altLang="en-US" sz="1400" b="1" dirty="0">
                    <a:solidFill>
                      <a:schemeClr val="accent3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前端买家中心、资金管理</a:t>
                </a:r>
                <a:endParaRPr lang="zh-CN" altLang="en-US" sz="1050" b="1" dirty="0">
                  <a:solidFill>
                    <a:schemeClr val="accent3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îŝḷîḓé-TextBox 48">
                <a:extLst>
                  <a:ext uri="{FF2B5EF4-FFF2-40B4-BE49-F238E27FC236}">
                    <a16:creationId xmlns:a16="http://schemas.microsoft.com/office/drawing/2014/main" id="{BAEDC068-952E-4129-843B-6481A48757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3530" y="5366119"/>
                <a:ext cx="2262955" cy="556298"/>
              </a:xfrm>
              <a:prstGeom prst="rect">
                <a:avLst/>
              </a:prstGeom>
            </p:spPr>
            <p:txBody>
              <a:bodyPr vert="horz" wrap="square" lIns="0" tIns="0" rIns="360000" bIns="0" anchor="ctr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26E84"/>
                    </a:solidFill>
                    <a:latin typeface="+mn-lt"/>
                    <a:ea typeface="+mn-ea"/>
                    <a:cs typeface="+mn-ea"/>
                    <a:sym typeface="+mn-lt"/>
                  </a:rPr>
                  <a:t>弥思盈</a:t>
                </a:r>
              </a:p>
            </p:txBody>
          </p:sp>
        </p:grpSp>
        <p:grpSp>
          <p:nvGrpSpPr>
            <p:cNvPr id="11" name="Group 49">
              <a:extLst>
                <a:ext uri="{FF2B5EF4-FFF2-40B4-BE49-F238E27FC236}">
                  <a16:creationId xmlns:a16="http://schemas.microsoft.com/office/drawing/2014/main" id="{05DCA01D-95FF-4B2F-9021-B3BF50B9CD53}"/>
                </a:ext>
              </a:extLst>
            </p:cNvPr>
            <p:cNvGrpSpPr/>
            <p:nvPr/>
          </p:nvGrpSpPr>
          <p:grpSpPr>
            <a:xfrm>
              <a:off x="6692900" y="1363504"/>
              <a:ext cx="2145855" cy="630057"/>
              <a:chOff x="7453404" y="5082340"/>
              <a:chExt cx="2262956" cy="840077"/>
            </a:xfrm>
          </p:grpSpPr>
          <p:sp>
            <p:nvSpPr>
              <p:cNvPr id="24" name="îŝḷîḓé-TextBox 50">
                <a:extLst>
                  <a:ext uri="{FF2B5EF4-FFF2-40B4-BE49-F238E27FC236}">
                    <a16:creationId xmlns:a16="http://schemas.microsoft.com/office/drawing/2014/main" id="{BFBC48DE-6E99-4A42-A745-4B3A3102240C}"/>
                  </a:ext>
                </a:extLst>
              </p:cNvPr>
              <p:cNvSpPr txBox="1"/>
              <p:nvPr/>
            </p:nvSpPr>
            <p:spPr>
              <a:xfrm>
                <a:off x="7453405" y="5082340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88000" tIns="0" rIns="288000" bIns="0" anchor="ctr" anchorCtr="0">
                <a:normAutofit fontScale="92500"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前端页面</a:t>
                </a:r>
              </a:p>
            </p:txBody>
          </p:sp>
          <p:sp>
            <p:nvSpPr>
              <p:cNvPr id="25" name="îŝḷîḓé-TextBox 51">
                <a:extLst>
                  <a:ext uri="{FF2B5EF4-FFF2-40B4-BE49-F238E27FC236}">
                    <a16:creationId xmlns:a16="http://schemas.microsoft.com/office/drawing/2014/main" id="{A8FA8266-247D-4DF3-8BBC-C60627B40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53404" y="5366119"/>
                <a:ext cx="2262955" cy="556298"/>
              </a:xfrm>
              <a:prstGeom prst="rect">
                <a:avLst/>
              </a:prstGeom>
            </p:spPr>
            <p:txBody>
              <a:bodyPr vert="horz" wrap="square" lIns="288000" tIns="0" rIns="28800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26E84"/>
                    </a:solidFill>
                    <a:latin typeface="+mn-lt"/>
                    <a:ea typeface="+mn-ea"/>
                    <a:cs typeface="+mn-ea"/>
                    <a:sym typeface="+mn-lt"/>
                  </a:rPr>
                  <a:t>叶紫</a:t>
                </a:r>
              </a:p>
            </p:txBody>
          </p:sp>
        </p:grpSp>
        <p:grpSp>
          <p:nvGrpSpPr>
            <p:cNvPr id="12" name="Group 52">
              <a:extLst>
                <a:ext uri="{FF2B5EF4-FFF2-40B4-BE49-F238E27FC236}">
                  <a16:creationId xmlns:a16="http://schemas.microsoft.com/office/drawing/2014/main" id="{83BF6EB9-4EF1-47EC-BB46-2BCDCD4B8FD6}"/>
                </a:ext>
              </a:extLst>
            </p:cNvPr>
            <p:cNvGrpSpPr/>
            <p:nvPr/>
          </p:nvGrpSpPr>
          <p:grpSpPr>
            <a:xfrm>
              <a:off x="683030" y="2438719"/>
              <a:ext cx="1991881" cy="621957"/>
              <a:chOff x="2843213" y="5074715"/>
              <a:chExt cx="2335714" cy="829277"/>
            </a:xfrm>
          </p:grpSpPr>
          <p:sp>
            <p:nvSpPr>
              <p:cNvPr id="22" name="îŝḷîḓé-TextBox 53">
                <a:extLst>
                  <a:ext uri="{FF2B5EF4-FFF2-40B4-BE49-F238E27FC236}">
                    <a16:creationId xmlns:a16="http://schemas.microsoft.com/office/drawing/2014/main" id="{DB592115-DB36-4A88-9C92-F81BCB65779C}"/>
                  </a:ext>
                </a:extLst>
              </p:cNvPr>
              <p:cNvSpPr txBox="1"/>
              <p:nvPr/>
            </p:nvSpPr>
            <p:spPr>
              <a:xfrm>
                <a:off x="291597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360000" bIns="0" anchor="ctr" anchorCtr="0">
                <a:normAutofit fontScale="92500" lnSpcReduction="10000"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后端的会员和文章管理</a:t>
                </a:r>
              </a:p>
            </p:txBody>
          </p:sp>
          <p:sp>
            <p:nvSpPr>
              <p:cNvPr id="23" name="îŝḷîḓé-TextBox 54">
                <a:extLst>
                  <a:ext uri="{FF2B5EF4-FFF2-40B4-BE49-F238E27FC236}">
                    <a16:creationId xmlns:a16="http://schemas.microsoft.com/office/drawing/2014/main" id="{29BC4809-11E4-460E-80DC-58AB67390A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3213" y="5347694"/>
                <a:ext cx="2262955" cy="556298"/>
              </a:xfrm>
              <a:prstGeom prst="rect">
                <a:avLst/>
              </a:prstGeom>
            </p:spPr>
            <p:txBody>
              <a:bodyPr vert="horz" wrap="square" lIns="0" tIns="0" rIns="360000" bIns="0" anchor="ctr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26E84"/>
                    </a:solidFill>
                    <a:latin typeface="+mn-lt"/>
                    <a:ea typeface="+mn-ea"/>
                    <a:cs typeface="+mn-ea"/>
                    <a:sym typeface="+mn-lt"/>
                  </a:rPr>
                  <a:t>王立雨</a:t>
                </a:r>
              </a:p>
            </p:txBody>
          </p:sp>
        </p:grpSp>
        <p:grpSp>
          <p:nvGrpSpPr>
            <p:cNvPr id="13" name="Group 55">
              <a:extLst>
                <a:ext uri="{FF2B5EF4-FFF2-40B4-BE49-F238E27FC236}">
                  <a16:creationId xmlns:a16="http://schemas.microsoft.com/office/drawing/2014/main" id="{F6CB6901-70EB-4841-A2C9-1624397FB48C}"/>
                </a:ext>
              </a:extLst>
            </p:cNvPr>
            <p:cNvGrpSpPr/>
            <p:nvPr/>
          </p:nvGrpSpPr>
          <p:grpSpPr>
            <a:xfrm>
              <a:off x="6692901" y="2438721"/>
              <a:ext cx="2145854" cy="635776"/>
              <a:chOff x="7284132" y="5074715"/>
              <a:chExt cx="2262955" cy="847702"/>
            </a:xfrm>
          </p:grpSpPr>
          <p:sp>
            <p:nvSpPr>
              <p:cNvPr id="20" name="îŝḷîḓé-TextBox 56">
                <a:extLst>
                  <a:ext uri="{FF2B5EF4-FFF2-40B4-BE49-F238E27FC236}">
                    <a16:creationId xmlns:a16="http://schemas.microsoft.com/office/drawing/2014/main" id="{E470E1D4-D7B8-45A5-9292-E0B003B5190B}"/>
                  </a:ext>
                </a:extLst>
              </p:cNvPr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88000" tIns="0" rIns="288000" bIns="0" anchor="ctr" anchorCtr="0">
                <a:normAutofit fontScale="92500"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5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后端的基础设置</a:t>
                </a:r>
              </a:p>
            </p:txBody>
          </p:sp>
          <p:sp>
            <p:nvSpPr>
              <p:cNvPr id="21" name="îŝḷîḓé-TextBox 57">
                <a:extLst>
                  <a:ext uri="{FF2B5EF4-FFF2-40B4-BE49-F238E27FC236}">
                    <a16:creationId xmlns:a16="http://schemas.microsoft.com/office/drawing/2014/main" id="{2F04F1A1-2BB8-4D36-A483-2724540D41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84132" y="5366119"/>
                <a:ext cx="2262955" cy="556298"/>
              </a:xfrm>
              <a:prstGeom prst="rect">
                <a:avLst/>
              </a:prstGeom>
            </p:spPr>
            <p:txBody>
              <a:bodyPr vert="horz" wrap="square" lIns="288000" tIns="0" rIns="28800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26E84"/>
                    </a:solidFill>
                    <a:latin typeface="+mn-lt"/>
                    <a:ea typeface="+mn-ea"/>
                    <a:cs typeface="+mn-ea"/>
                    <a:sym typeface="+mn-lt"/>
                  </a:rPr>
                  <a:t>李哲</a:t>
                </a:r>
              </a:p>
            </p:txBody>
          </p:sp>
        </p:grpSp>
        <p:grpSp>
          <p:nvGrpSpPr>
            <p:cNvPr id="14" name="Group 58">
              <a:extLst>
                <a:ext uri="{FF2B5EF4-FFF2-40B4-BE49-F238E27FC236}">
                  <a16:creationId xmlns:a16="http://schemas.microsoft.com/office/drawing/2014/main" id="{D71C8977-6B0F-4BD6-ABE6-6DFC620A6384}"/>
                </a:ext>
              </a:extLst>
            </p:cNvPr>
            <p:cNvGrpSpPr/>
            <p:nvPr/>
          </p:nvGrpSpPr>
          <p:grpSpPr>
            <a:xfrm>
              <a:off x="686369" y="3541872"/>
              <a:ext cx="1929832" cy="635776"/>
              <a:chOff x="2653530" y="5074715"/>
              <a:chExt cx="2262955" cy="847702"/>
            </a:xfrm>
          </p:grpSpPr>
          <p:sp>
            <p:nvSpPr>
              <p:cNvPr id="18" name="îŝḷîḓé-TextBox 59">
                <a:extLst>
                  <a:ext uri="{FF2B5EF4-FFF2-40B4-BE49-F238E27FC236}">
                    <a16:creationId xmlns:a16="http://schemas.microsoft.com/office/drawing/2014/main" id="{72828EFC-27C5-4E02-B514-4F1AF5A08181}"/>
                  </a:ext>
                </a:extLst>
              </p:cNvPr>
              <p:cNvSpPr txBox="1"/>
              <p:nvPr/>
            </p:nvSpPr>
            <p:spPr>
              <a:xfrm>
                <a:off x="2653530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360000" bIns="0" anchor="ctr" anchorCtr="0">
                <a:normAutofit fontScale="92500" lnSpcReduction="10000"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后端的运营和订单挂管理</a:t>
                </a:r>
              </a:p>
            </p:txBody>
          </p:sp>
          <p:sp>
            <p:nvSpPr>
              <p:cNvPr id="19" name="îŝḷîḓé-TextBox 60">
                <a:extLst>
                  <a:ext uri="{FF2B5EF4-FFF2-40B4-BE49-F238E27FC236}">
                    <a16:creationId xmlns:a16="http://schemas.microsoft.com/office/drawing/2014/main" id="{ECE185E6-DD73-48F0-9A3F-D62ED12B76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3530" y="5366119"/>
                <a:ext cx="2262955" cy="556298"/>
              </a:xfrm>
              <a:prstGeom prst="rect">
                <a:avLst/>
              </a:prstGeom>
            </p:spPr>
            <p:txBody>
              <a:bodyPr vert="horz" wrap="square" lIns="0" tIns="0" rIns="360000" bIns="0" anchor="ctr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26E84"/>
                    </a:solidFill>
                    <a:latin typeface="+mn-lt"/>
                    <a:ea typeface="+mn-ea"/>
                    <a:cs typeface="+mn-ea"/>
                    <a:sym typeface="+mn-lt"/>
                  </a:rPr>
                  <a:t>任紫萱</a:t>
                </a:r>
              </a:p>
            </p:txBody>
          </p:sp>
        </p:grpSp>
        <p:grpSp>
          <p:nvGrpSpPr>
            <p:cNvPr id="15" name="Group 61">
              <a:extLst>
                <a:ext uri="{FF2B5EF4-FFF2-40B4-BE49-F238E27FC236}">
                  <a16:creationId xmlns:a16="http://schemas.microsoft.com/office/drawing/2014/main" id="{17C07824-5317-42D2-AC90-255DEF4CE872}"/>
                </a:ext>
              </a:extLst>
            </p:cNvPr>
            <p:cNvGrpSpPr/>
            <p:nvPr/>
          </p:nvGrpSpPr>
          <p:grpSpPr>
            <a:xfrm>
              <a:off x="6524625" y="3541870"/>
              <a:ext cx="2181549" cy="624339"/>
              <a:chOff x="7284132" y="5074715"/>
              <a:chExt cx="2300598" cy="832453"/>
            </a:xfrm>
          </p:grpSpPr>
          <p:sp>
            <p:nvSpPr>
              <p:cNvPr id="16" name="îŝḷîḓé-TextBox 62">
                <a:extLst>
                  <a:ext uri="{FF2B5EF4-FFF2-40B4-BE49-F238E27FC236}">
                    <a16:creationId xmlns:a16="http://schemas.microsoft.com/office/drawing/2014/main" id="{51EA638D-19F3-499A-AA33-CBFAB055C9BE}"/>
                  </a:ext>
                </a:extLst>
              </p:cNvPr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88000" tIns="0" rIns="288000" bIns="0" anchor="ctr" anchorCtr="0">
                <a:normAutofit fontScale="92500"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6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后端的商品管理</a:t>
                </a:r>
              </a:p>
            </p:txBody>
          </p:sp>
          <p:sp>
            <p:nvSpPr>
              <p:cNvPr id="17" name="îŝḷîḓé-TextBox 63">
                <a:extLst>
                  <a:ext uri="{FF2B5EF4-FFF2-40B4-BE49-F238E27FC236}">
                    <a16:creationId xmlns:a16="http://schemas.microsoft.com/office/drawing/2014/main" id="{73494768-B57E-4C71-9687-27A8859532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1775" y="5350870"/>
                <a:ext cx="2262955" cy="556298"/>
              </a:xfrm>
              <a:prstGeom prst="rect">
                <a:avLst/>
              </a:prstGeom>
            </p:spPr>
            <p:txBody>
              <a:bodyPr vert="horz" wrap="square" lIns="288000" tIns="0" rIns="28800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26E84"/>
                    </a:solidFill>
                    <a:latin typeface="+mn-lt"/>
                    <a:ea typeface="+mn-ea"/>
                    <a:cs typeface="+mn-ea"/>
                    <a:sym typeface="+mn-lt"/>
                  </a:rPr>
                  <a:t>王一然</a:t>
                </a:r>
              </a:p>
            </p:txBody>
          </p:sp>
        </p:grpSp>
      </p:grpSp>
      <p:sp>
        <p:nvSpPr>
          <p:cNvPr id="58" name="íṡľíḍè-TextBox 81">
            <a:extLst>
              <a:ext uri="{FF2B5EF4-FFF2-40B4-BE49-F238E27FC236}">
                <a16:creationId xmlns:a16="http://schemas.microsoft.com/office/drawing/2014/main" id="{27398F29-6963-428E-B080-5D34FFC4570D}"/>
              </a:ext>
            </a:extLst>
          </p:cNvPr>
          <p:cNvSpPr txBox="1"/>
          <p:nvPr/>
        </p:nvSpPr>
        <p:spPr>
          <a:xfrm>
            <a:off x="395536" y="40320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 fontScale="92500" lnSpcReduction="20000"/>
          </a:bodyPr>
          <a:lstStyle/>
          <a:p>
            <a:pPr algn="ctr"/>
            <a:r>
              <a:rPr lang="zh-CN" altLang="en-US" sz="32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组内分工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43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BBC6299-D539-491A-B616-1B4E2D38D4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FA207E-8830-4539-A28F-6EC6F05D63B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74768C-B136-41CA-AE42-28D2130FFEAC}"/>
              </a:ext>
            </a:extLst>
          </p:cNvPr>
          <p:cNvGrpSpPr/>
          <p:nvPr/>
        </p:nvGrpSpPr>
        <p:grpSpPr>
          <a:xfrm>
            <a:off x="3561882" y="993383"/>
            <a:ext cx="2090238" cy="1595560"/>
            <a:chOff x="97624" y="1048198"/>
            <a:chExt cx="2090238" cy="159556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B80B359-BF49-4827-A4FB-4063EA7F6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624" y="1048198"/>
              <a:ext cx="2090238" cy="1595560"/>
            </a:xfrm>
            <a:prstGeom prst="rect">
              <a:avLst/>
            </a:prstGeom>
          </p:spPr>
        </p:pic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9F044F43-439E-4EDE-8077-0D10A68BF276}"/>
                </a:ext>
              </a:extLst>
            </p:cNvPr>
            <p:cNvSpPr txBox="1"/>
            <p:nvPr/>
          </p:nvSpPr>
          <p:spPr>
            <a:xfrm>
              <a:off x="755576" y="14043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100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F847B12-6E9D-4121-8B9B-97FBA62B21D9}"/>
              </a:ext>
            </a:extLst>
          </p:cNvPr>
          <p:cNvGrpSpPr/>
          <p:nvPr/>
        </p:nvGrpSpPr>
        <p:grpSpPr>
          <a:xfrm>
            <a:off x="1907961" y="2699391"/>
            <a:ext cx="5337119" cy="1056592"/>
            <a:chOff x="1907961" y="2699391"/>
            <a:chExt cx="5337119" cy="10565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7A2238-1FD2-4CD6-BB78-E66DDA5E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961" y="2699391"/>
              <a:ext cx="5337119" cy="677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zh-CN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进度</a:t>
              </a:r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ED6FD2C9-EA1E-43DF-B48B-8910C8093557}"/>
                </a:ext>
              </a:extLst>
            </p:cNvPr>
            <p:cNvSpPr txBox="1">
              <a:spLocks/>
            </p:cNvSpPr>
            <p:nvPr/>
          </p:nvSpPr>
          <p:spPr>
            <a:xfrm>
              <a:off x="3491880" y="3376499"/>
              <a:ext cx="2971931" cy="379484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r>
                <a:rPr lang="en-US" altLang="zh-CN" b="1" dirty="0">
                  <a:solidFill>
                    <a:srgbClr val="326E84"/>
                  </a:solidFill>
                  <a:cs typeface="+mn-ea"/>
                  <a:sym typeface="+mn-lt"/>
                </a:rPr>
                <a:t>Speed of progress</a:t>
              </a:r>
              <a:endParaRPr lang="zh-CN" altLang="en-US" b="1" dirty="0">
                <a:solidFill>
                  <a:srgbClr val="326E84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35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5DA86F2-BFAD-4648-A35C-BD5C796599E4}"/>
              </a:ext>
            </a:extLst>
          </p:cNvPr>
          <p:cNvGrpSpPr/>
          <p:nvPr/>
        </p:nvGrpSpPr>
        <p:grpSpPr>
          <a:xfrm>
            <a:off x="3734907" y="1572639"/>
            <a:ext cx="2311744" cy="2908551"/>
            <a:chOff x="4899258" y="1913651"/>
            <a:chExt cx="2945594" cy="3706037"/>
          </a:xfrm>
        </p:grpSpPr>
        <p:grpSp>
          <p:nvGrpSpPr>
            <p:cNvPr id="18" name="Group 58">
              <a:extLst>
                <a:ext uri="{FF2B5EF4-FFF2-40B4-BE49-F238E27FC236}">
                  <a16:creationId xmlns:a16="http://schemas.microsoft.com/office/drawing/2014/main" id="{43AEDB15-9978-4D60-B478-1A7DDEFC98A5}"/>
                </a:ext>
              </a:extLst>
            </p:cNvPr>
            <p:cNvGrpSpPr/>
            <p:nvPr/>
          </p:nvGrpSpPr>
          <p:grpSpPr>
            <a:xfrm>
              <a:off x="4899258" y="3081120"/>
              <a:ext cx="2945594" cy="2538568"/>
              <a:chOff x="3386138" y="2149475"/>
              <a:chExt cx="2368550" cy="1484313"/>
            </a:xfrm>
            <a:effectLst/>
          </p:grpSpPr>
          <p:sp>
            <p:nvSpPr>
              <p:cNvPr id="22" name="íślíḋè-Freeform: Shape 59">
                <a:extLst>
                  <a:ext uri="{FF2B5EF4-FFF2-40B4-BE49-F238E27FC236}">
                    <a16:creationId xmlns:a16="http://schemas.microsoft.com/office/drawing/2014/main" id="{379257E9-FA18-4796-A513-68B5D3328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6138" y="2579688"/>
                <a:ext cx="1184275" cy="1054100"/>
              </a:xfrm>
              <a:custGeom>
                <a:avLst/>
                <a:gdLst/>
                <a:ahLst/>
                <a:cxnLst>
                  <a:cxn ang="0">
                    <a:pos x="746" y="266"/>
                  </a:cxn>
                  <a:cxn ang="0">
                    <a:pos x="743" y="664"/>
                  </a:cxn>
                  <a:cxn ang="0">
                    <a:pos x="0" y="266"/>
                  </a:cxn>
                  <a:cxn ang="0">
                    <a:pos x="190" y="0"/>
                  </a:cxn>
                  <a:cxn ang="0">
                    <a:pos x="746" y="266"/>
                  </a:cxn>
                  <a:cxn ang="0">
                    <a:pos x="746" y="266"/>
                  </a:cxn>
                  <a:cxn ang="0">
                    <a:pos x="746" y="266"/>
                  </a:cxn>
                </a:cxnLst>
                <a:rect l="0" t="0" r="r" b="b"/>
                <a:pathLst>
                  <a:path w="746" h="664">
                    <a:moveTo>
                      <a:pt x="746" y="266"/>
                    </a:moveTo>
                    <a:lnTo>
                      <a:pt x="743" y="664"/>
                    </a:lnTo>
                    <a:lnTo>
                      <a:pt x="0" y="266"/>
                    </a:lnTo>
                    <a:lnTo>
                      <a:pt x="190" y="0"/>
                    </a:lnTo>
                    <a:lnTo>
                      <a:pt x="746" y="266"/>
                    </a:lnTo>
                    <a:lnTo>
                      <a:pt x="746" y="266"/>
                    </a:lnTo>
                    <a:lnTo>
                      <a:pt x="746" y="26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íślíḋè-Freeform: Shape 60">
                <a:extLst>
                  <a:ext uri="{FF2B5EF4-FFF2-40B4-BE49-F238E27FC236}">
                    <a16:creationId xmlns:a16="http://schemas.microsoft.com/office/drawing/2014/main" id="{50087255-5845-41D0-B04C-635F0A83A2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0413" y="2579688"/>
                <a:ext cx="1184275" cy="1054100"/>
              </a:xfrm>
              <a:custGeom>
                <a:avLst/>
                <a:gdLst/>
                <a:ahLst/>
                <a:cxnLst>
                  <a:cxn ang="0">
                    <a:pos x="3" y="266"/>
                  </a:cxn>
                  <a:cxn ang="0">
                    <a:pos x="0" y="664"/>
                  </a:cxn>
                  <a:cxn ang="0">
                    <a:pos x="746" y="266"/>
                  </a:cxn>
                  <a:cxn ang="0">
                    <a:pos x="555" y="0"/>
                  </a:cxn>
                  <a:cxn ang="0">
                    <a:pos x="3" y="266"/>
                  </a:cxn>
                  <a:cxn ang="0">
                    <a:pos x="3" y="266"/>
                  </a:cxn>
                  <a:cxn ang="0">
                    <a:pos x="3" y="266"/>
                  </a:cxn>
                </a:cxnLst>
                <a:rect l="0" t="0" r="r" b="b"/>
                <a:pathLst>
                  <a:path w="746" h="664">
                    <a:moveTo>
                      <a:pt x="3" y="266"/>
                    </a:moveTo>
                    <a:lnTo>
                      <a:pt x="0" y="664"/>
                    </a:lnTo>
                    <a:lnTo>
                      <a:pt x="746" y="266"/>
                    </a:lnTo>
                    <a:lnTo>
                      <a:pt x="555" y="0"/>
                    </a:lnTo>
                    <a:lnTo>
                      <a:pt x="3" y="266"/>
                    </a:lnTo>
                    <a:lnTo>
                      <a:pt x="3" y="266"/>
                    </a:lnTo>
                    <a:lnTo>
                      <a:pt x="3" y="266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íślíḋè-Freeform: Shape 61">
                <a:extLst>
                  <a:ext uri="{FF2B5EF4-FFF2-40B4-BE49-F238E27FC236}">
                    <a16:creationId xmlns:a16="http://schemas.microsoft.com/office/drawing/2014/main" id="{AF8A8F69-BA04-4C02-9740-37996EA63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7763" y="2149475"/>
                <a:ext cx="1766888" cy="852488"/>
              </a:xfrm>
              <a:custGeom>
                <a:avLst/>
                <a:gdLst/>
                <a:ahLst/>
                <a:cxnLst>
                  <a:cxn ang="0">
                    <a:pos x="0" y="268"/>
                  </a:cxn>
                  <a:cxn ang="0">
                    <a:pos x="556" y="0"/>
                  </a:cxn>
                  <a:cxn ang="0">
                    <a:pos x="1113" y="268"/>
                  </a:cxn>
                  <a:cxn ang="0">
                    <a:pos x="556" y="537"/>
                  </a:cxn>
                  <a:cxn ang="0">
                    <a:pos x="0" y="268"/>
                  </a:cxn>
                  <a:cxn ang="0">
                    <a:pos x="0" y="268"/>
                  </a:cxn>
                </a:cxnLst>
                <a:rect l="0" t="0" r="r" b="b"/>
                <a:pathLst>
                  <a:path w="1113" h="537">
                    <a:moveTo>
                      <a:pt x="0" y="268"/>
                    </a:moveTo>
                    <a:lnTo>
                      <a:pt x="556" y="0"/>
                    </a:lnTo>
                    <a:lnTo>
                      <a:pt x="1113" y="268"/>
                    </a:lnTo>
                    <a:lnTo>
                      <a:pt x="556" y="537"/>
                    </a:lnTo>
                    <a:lnTo>
                      <a:pt x="0" y="268"/>
                    </a:lnTo>
                    <a:lnTo>
                      <a:pt x="0" y="26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62">
              <a:extLst>
                <a:ext uri="{FF2B5EF4-FFF2-40B4-BE49-F238E27FC236}">
                  <a16:creationId xmlns:a16="http://schemas.microsoft.com/office/drawing/2014/main" id="{6A1F2F6F-C12B-416C-A233-A2BF3A42ED3C}"/>
                </a:ext>
              </a:extLst>
            </p:cNvPr>
            <p:cNvGrpSpPr/>
            <p:nvPr/>
          </p:nvGrpSpPr>
          <p:grpSpPr>
            <a:xfrm>
              <a:off x="5373081" y="1913651"/>
              <a:ext cx="1997951" cy="2315934"/>
              <a:chOff x="3767138" y="1466850"/>
              <a:chExt cx="1606551" cy="1354138"/>
            </a:xfrm>
            <a:effectLst/>
          </p:grpSpPr>
          <p:sp>
            <p:nvSpPr>
              <p:cNvPr id="20" name="íślíḋè-Freeform: Shape 63">
                <a:extLst>
                  <a:ext uri="{FF2B5EF4-FFF2-40B4-BE49-F238E27FC236}">
                    <a16:creationId xmlns:a16="http://schemas.microsoft.com/office/drawing/2014/main" id="{38401439-DD7D-49FA-923C-DD15EAA9A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7138" y="1466850"/>
                <a:ext cx="823913" cy="1354138"/>
              </a:xfrm>
              <a:custGeom>
                <a:avLst/>
                <a:gdLst/>
                <a:ahLst/>
                <a:cxnLst>
                  <a:cxn ang="0">
                    <a:pos x="519" y="853"/>
                  </a:cxn>
                  <a:cxn ang="0">
                    <a:pos x="0" y="621"/>
                  </a:cxn>
                  <a:cxn ang="0">
                    <a:pos x="516" y="0"/>
                  </a:cxn>
                  <a:cxn ang="0">
                    <a:pos x="519" y="853"/>
                  </a:cxn>
                  <a:cxn ang="0">
                    <a:pos x="519" y="853"/>
                  </a:cxn>
                  <a:cxn ang="0">
                    <a:pos x="519" y="853"/>
                  </a:cxn>
                </a:cxnLst>
                <a:rect l="0" t="0" r="r" b="b"/>
                <a:pathLst>
                  <a:path w="519" h="853">
                    <a:moveTo>
                      <a:pt x="519" y="853"/>
                    </a:moveTo>
                    <a:lnTo>
                      <a:pt x="0" y="621"/>
                    </a:lnTo>
                    <a:lnTo>
                      <a:pt x="516" y="0"/>
                    </a:lnTo>
                    <a:lnTo>
                      <a:pt x="519" y="853"/>
                    </a:lnTo>
                    <a:lnTo>
                      <a:pt x="519" y="853"/>
                    </a:lnTo>
                    <a:lnTo>
                      <a:pt x="519" y="85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íślíḋè-Freeform: Shape 64">
                <a:extLst>
                  <a:ext uri="{FF2B5EF4-FFF2-40B4-BE49-F238E27FC236}">
                    <a16:creationId xmlns:a16="http://schemas.microsoft.com/office/drawing/2014/main" id="{4C580218-D287-4F26-A91C-95F9D259A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1526" y="1466850"/>
                <a:ext cx="792163" cy="1354138"/>
              </a:xfrm>
              <a:custGeom>
                <a:avLst/>
                <a:gdLst/>
                <a:ahLst/>
                <a:cxnLst>
                  <a:cxn ang="0">
                    <a:pos x="1" y="853"/>
                  </a:cxn>
                  <a:cxn ang="0">
                    <a:pos x="499" y="632"/>
                  </a:cxn>
                  <a:cxn ang="0">
                    <a:pos x="0" y="0"/>
                  </a:cxn>
                  <a:cxn ang="0">
                    <a:pos x="1" y="853"/>
                  </a:cxn>
                  <a:cxn ang="0">
                    <a:pos x="1" y="853"/>
                  </a:cxn>
                  <a:cxn ang="0">
                    <a:pos x="1" y="853"/>
                  </a:cxn>
                </a:cxnLst>
                <a:rect l="0" t="0" r="r" b="b"/>
                <a:pathLst>
                  <a:path w="499" h="853">
                    <a:moveTo>
                      <a:pt x="1" y="853"/>
                    </a:moveTo>
                    <a:lnTo>
                      <a:pt x="499" y="632"/>
                    </a:lnTo>
                    <a:lnTo>
                      <a:pt x="0" y="0"/>
                    </a:lnTo>
                    <a:lnTo>
                      <a:pt x="1" y="853"/>
                    </a:lnTo>
                    <a:lnTo>
                      <a:pt x="1" y="853"/>
                    </a:lnTo>
                    <a:lnTo>
                      <a:pt x="1" y="85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4" name="íślíḋè-Straight Arrow Connector 65">
            <a:extLst>
              <a:ext uri="{FF2B5EF4-FFF2-40B4-BE49-F238E27FC236}">
                <a16:creationId xmlns:a16="http://schemas.microsoft.com/office/drawing/2014/main" id="{2FF128F5-CDAA-439A-86B6-CA8F7F79DF69}"/>
              </a:ext>
            </a:extLst>
          </p:cNvPr>
          <p:cNvCxnSpPr/>
          <p:nvPr/>
        </p:nvCxnSpPr>
        <p:spPr>
          <a:xfrm rot="10800000" flipV="1">
            <a:off x="5338564" y="1842141"/>
            <a:ext cx="520607" cy="44623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6">
            <a:extLst>
              <a:ext uri="{FF2B5EF4-FFF2-40B4-BE49-F238E27FC236}">
                <a16:creationId xmlns:a16="http://schemas.microsoft.com/office/drawing/2014/main" id="{C8DEDA97-2ADD-484A-8857-20936EE76FDC}"/>
              </a:ext>
            </a:extLst>
          </p:cNvPr>
          <p:cNvGrpSpPr/>
          <p:nvPr/>
        </p:nvGrpSpPr>
        <p:grpSpPr>
          <a:xfrm>
            <a:off x="5809067" y="1412345"/>
            <a:ext cx="552425" cy="552354"/>
            <a:chOff x="2350182" y="2175671"/>
            <a:chExt cx="740664" cy="740570"/>
          </a:xfrm>
        </p:grpSpPr>
        <p:sp>
          <p:nvSpPr>
            <p:cNvPr id="16" name="íślíḋè-Oval 67">
              <a:extLst>
                <a:ext uri="{FF2B5EF4-FFF2-40B4-BE49-F238E27FC236}">
                  <a16:creationId xmlns:a16="http://schemas.microsoft.com/office/drawing/2014/main" id="{5DEB72E5-D8F5-4CF0-BA44-034B8D09A1A6}"/>
                </a:ext>
              </a:extLst>
            </p:cNvPr>
            <p:cNvSpPr/>
            <p:nvPr/>
          </p:nvSpPr>
          <p:spPr>
            <a:xfrm flipV="1">
              <a:off x="2350182" y="2175671"/>
              <a:ext cx="740664" cy="7405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íślíḋè-Freeform: Shape 68">
              <a:extLst>
                <a:ext uri="{FF2B5EF4-FFF2-40B4-BE49-F238E27FC236}">
                  <a16:creationId xmlns:a16="http://schemas.microsoft.com/office/drawing/2014/main" id="{ABAF254E-7285-4144-BE76-ACA6D23D9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499" y="2358005"/>
              <a:ext cx="404030" cy="375902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Group 69">
            <a:extLst>
              <a:ext uri="{FF2B5EF4-FFF2-40B4-BE49-F238E27FC236}">
                <a16:creationId xmlns:a16="http://schemas.microsoft.com/office/drawing/2014/main" id="{61464D91-4DFC-441E-BFE9-3A327D94CA5C}"/>
              </a:ext>
            </a:extLst>
          </p:cNvPr>
          <p:cNvGrpSpPr/>
          <p:nvPr/>
        </p:nvGrpSpPr>
        <p:grpSpPr>
          <a:xfrm>
            <a:off x="2856870" y="2465601"/>
            <a:ext cx="552425" cy="552354"/>
            <a:chOff x="4036332" y="2175671"/>
            <a:chExt cx="740664" cy="740570"/>
          </a:xfrm>
        </p:grpSpPr>
        <p:sp>
          <p:nvSpPr>
            <p:cNvPr id="14" name="íślíḋè-Oval 70">
              <a:extLst>
                <a:ext uri="{FF2B5EF4-FFF2-40B4-BE49-F238E27FC236}">
                  <a16:creationId xmlns:a16="http://schemas.microsoft.com/office/drawing/2014/main" id="{DF3CCB9F-CE1E-437E-BFAD-6F8324F1C18D}"/>
                </a:ext>
              </a:extLst>
            </p:cNvPr>
            <p:cNvSpPr/>
            <p:nvPr/>
          </p:nvSpPr>
          <p:spPr>
            <a:xfrm flipV="1">
              <a:off x="4036332" y="2175671"/>
              <a:ext cx="740664" cy="7405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íślíḋè-Freeform: Shape 71">
              <a:extLst>
                <a:ext uri="{FF2B5EF4-FFF2-40B4-BE49-F238E27FC236}">
                  <a16:creationId xmlns:a16="http://schemas.microsoft.com/office/drawing/2014/main" id="{44F8F530-80C6-459D-8795-C7B88FC1C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9814" y="2351959"/>
              <a:ext cx="393700" cy="387995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7" name="íślíḋè-Straight Arrow Connector 72">
            <a:extLst>
              <a:ext uri="{FF2B5EF4-FFF2-40B4-BE49-F238E27FC236}">
                <a16:creationId xmlns:a16="http://schemas.microsoft.com/office/drawing/2014/main" id="{2CBC2852-0F88-404A-8F1C-E974760758DA}"/>
              </a:ext>
            </a:extLst>
          </p:cNvPr>
          <p:cNvCxnSpPr/>
          <p:nvPr/>
        </p:nvCxnSpPr>
        <p:spPr>
          <a:xfrm rot="10800000" flipH="1" flipV="1">
            <a:off x="3336770" y="2896665"/>
            <a:ext cx="520607" cy="446235"/>
          </a:xfrm>
          <a:prstGeom prst="straightConnector1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íṡľíḍè-TextBox 81">
            <a:extLst>
              <a:ext uri="{FF2B5EF4-FFF2-40B4-BE49-F238E27FC236}">
                <a16:creationId xmlns:a16="http://schemas.microsoft.com/office/drawing/2014/main" id="{05A126D5-A9B1-46CD-B15C-93BEB593E2B5}"/>
              </a:ext>
            </a:extLst>
          </p:cNvPr>
          <p:cNvSpPr txBox="1"/>
          <p:nvPr/>
        </p:nvSpPr>
        <p:spPr>
          <a:xfrm>
            <a:off x="251520" y="12347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îŝḷîḓé-Rectangle 133">
            <a:extLst>
              <a:ext uri="{FF2B5EF4-FFF2-40B4-BE49-F238E27FC236}">
                <a16:creationId xmlns:a16="http://schemas.microsoft.com/office/drawing/2014/main" id="{A181A079-60D4-4F5E-837E-2CD83984B635}"/>
              </a:ext>
            </a:extLst>
          </p:cNvPr>
          <p:cNvSpPr/>
          <p:nvPr/>
        </p:nvSpPr>
        <p:spPr>
          <a:xfrm>
            <a:off x="1043752" y="2518857"/>
            <a:ext cx="2120056" cy="522250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zh-CN" altLang="en-US" b="1" dirty="0">
                <a:solidFill>
                  <a:srgbClr val="0C5391"/>
                </a:solidFill>
                <a:latin typeface="+mn-lt"/>
                <a:ea typeface="+mn-ea"/>
                <a:cs typeface="+mn-ea"/>
                <a:sym typeface="+mn-lt"/>
              </a:rPr>
              <a:t>进度的内容</a:t>
            </a:r>
          </a:p>
        </p:txBody>
      </p:sp>
      <p:sp>
        <p:nvSpPr>
          <p:cNvPr id="27" name="îŝḷîḓé-Rectangle 133">
            <a:extLst>
              <a:ext uri="{FF2B5EF4-FFF2-40B4-BE49-F238E27FC236}">
                <a16:creationId xmlns:a16="http://schemas.microsoft.com/office/drawing/2014/main" id="{61A793B7-0B59-44CB-BD15-1227ADF585FE}"/>
              </a:ext>
            </a:extLst>
          </p:cNvPr>
          <p:cNvSpPr/>
          <p:nvPr/>
        </p:nvSpPr>
        <p:spPr>
          <a:xfrm>
            <a:off x="6046651" y="1287214"/>
            <a:ext cx="2120056" cy="522250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zh-CN" altLang="en-US" b="1" dirty="0">
                <a:solidFill>
                  <a:srgbClr val="0C5391"/>
                </a:solidFill>
                <a:latin typeface="+mn-lt"/>
                <a:ea typeface="+mn-ea"/>
                <a:cs typeface="+mn-ea"/>
                <a:sym typeface="+mn-lt"/>
              </a:rPr>
              <a:t>完成情况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48DF68B8-4071-4438-8894-0DF0AA777E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 rot="8712170">
            <a:off x="-2702210" y="-350140"/>
            <a:ext cx="5652120" cy="22845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22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E467411-5EE4-48AD-B78B-1E2072D2F2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A7D6A3-1B54-4453-821C-ED3E6C1F4D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1CB5A53-8BCB-4822-A1B7-7064EC3206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754757"/>
            <a:ext cx="7200800" cy="4050450"/>
          </a:xfrm>
          <a:prstGeom prst="rect">
            <a:avLst/>
          </a:prstGeom>
        </p:spPr>
      </p:pic>
      <p:sp>
        <p:nvSpPr>
          <p:cNvPr id="12" name="îŝḷîḓé-Rectangle 133">
            <a:extLst>
              <a:ext uri="{FF2B5EF4-FFF2-40B4-BE49-F238E27FC236}">
                <a16:creationId xmlns:a16="http://schemas.microsoft.com/office/drawing/2014/main" id="{C9D52B69-76B0-417E-AB46-6855FA1CB129}"/>
              </a:ext>
            </a:extLst>
          </p:cNvPr>
          <p:cNvSpPr/>
          <p:nvPr/>
        </p:nvSpPr>
        <p:spPr>
          <a:xfrm>
            <a:off x="1979712" y="232507"/>
            <a:ext cx="2120056" cy="522250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zh-CN" altLang="en-US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自学了</a:t>
            </a:r>
            <a:r>
              <a:rPr lang="en-US" altLang="zh-CN" dirty="0" err="1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freemarker</a:t>
            </a:r>
            <a:r>
              <a:rPr lang="en-US" altLang="zh-CN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结合</a:t>
            </a:r>
            <a:r>
              <a:rPr lang="en-US" altLang="zh-CN" dirty="0" err="1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freemarker</a:t>
            </a:r>
            <a:r>
              <a:rPr lang="zh-CN" altLang="en-US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发送测试报告到邮箱 </a:t>
            </a:r>
          </a:p>
        </p:txBody>
      </p:sp>
    </p:spTree>
    <p:extLst>
      <p:ext uri="{BB962C8B-B14F-4D97-AF65-F5344CB8AC3E}">
        <p14:creationId xmlns:p14="http://schemas.microsoft.com/office/powerpoint/2010/main" val="383925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E467411-5EE4-48AD-B78B-1E2072D2F2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A7D6A3-1B54-4453-821C-ED3E6C1F4D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01755E-CD34-4769-B8AA-B8D9CC6A8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2" y="915566"/>
            <a:ext cx="8890195" cy="3600400"/>
          </a:xfrm>
          <a:prstGeom prst="rect">
            <a:avLst/>
          </a:prstGeom>
        </p:spPr>
      </p:pic>
      <p:sp>
        <p:nvSpPr>
          <p:cNvPr id="7" name="îŝḷîḓé-Rectangle 133">
            <a:extLst>
              <a:ext uri="{FF2B5EF4-FFF2-40B4-BE49-F238E27FC236}">
                <a16:creationId xmlns:a16="http://schemas.microsoft.com/office/drawing/2014/main" id="{CD03581D-2A1D-42A2-944B-AFC03D336B72}"/>
              </a:ext>
            </a:extLst>
          </p:cNvPr>
          <p:cNvSpPr/>
          <p:nvPr/>
        </p:nvSpPr>
        <p:spPr>
          <a:xfrm>
            <a:off x="1979712" y="232507"/>
            <a:ext cx="2120056" cy="522250"/>
          </a:xfrm>
          <a:prstGeom prst="rect">
            <a:avLst/>
          </a:prstGeom>
        </p:spPr>
        <p:txBody>
          <a:bodyPr wrap="none" lIns="72000" tIns="0" rIns="72000" bIns="0" anchor="ctr" anchorCtr="1">
            <a:normAutofit/>
          </a:bodyPr>
          <a:lstStyle/>
          <a:p>
            <a:pPr lvl="0" algn="ctr" defTabSz="914378">
              <a:defRPr/>
            </a:pPr>
            <a:r>
              <a:rPr lang="zh-CN" altLang="en-US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自学了</a:t>
            </a:r>
            <a:r>
              <a:rPr lang="en-US" altLang="zh-CN" dirty="0" err="1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freemarker</a:t>
            </a:r>
            <a:r>
              <a:rPr lang="en-US" altLang="zh-CN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结合</a:t>
            </a:r>
            <a:r>
              <a:rPr lang="en-US" altLang="zh-CN" dirty="0" err="1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freemarker</a:t>
            </a:r>
            <a:r>
              <a:rPr lang="zh-CN" altLang="en-US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发送测试报告到邮箱 </a:t>
            </a:r>
          </a:p>
        </p:txBody>
      </p:sp>
    </p:spTree>
    <p:extLst>
      <p:ext uri="{BB962C8B-B14F-4D97-AF65-F5344CB8AC3E}">
        <p14:creationId xmlns:p14="http://schemas.microsoft.com/office/powerpoint/2010/main" val="255058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71382a3-739f-45b9-96a8-4765735085f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e1d7887-c8a7-4343-acda-edf0059f50f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9df97c-079b-4010-bd85-f2bc6af43e0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98f3e68-b5f6-4f20-ac3d-6a33943f687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9c6d-ea2b-45e4-b0e9-693c77779a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1368AA"/>
      </a:accent1>
      <a:accent2>
        <a:srgbClr val="1474AC"/>
      </a:accent2>
      <a:accent3>
        <a:srgbClr val="1CA0AF"/>
      </a:accent3>
      <a:accent4>
        <a:srgbClr val="87C1A4"/>
      </a:accent4>
      <a:accent5>
        <a:srgbClr val="61B9D2"/>
      </a:accent5>
      <a:accent6>
        <a:srgbClr val="1D7BB4"/>
      </a:accent6>
      <a:hlink>
        <a:srgbClr val="326E84"/>
      </a:hlink>
      <a:folHlink>
        <a:srgbClr val="5B9DBB"/>
      </a:folHlink>
    </a:clrScheme>
    <a:fontScheme name="xrj1t3k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8827</TotalTime>
  <Words>1363</Words>
  <Application>Microsoft Office PowerPoint</Application>
  <PresentationFormat>全屏显示(16:9)</PresentationFormat>
  <Paragraphs>140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Wang Senanisse</cp:lastModifiedBy>
  <cp:revision>974</cp:revision>
  <dcterms:created xsi:type="dcterms:W3CDTF">2015-04-24T01:01:13Z</dcterms:created>
  <dcterms:modified xsi:type="dcterms:W3CDTF">2019-11-28T00:16:05Z</dcterms:modified>
</cp:coreProperties>
</file>