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3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5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6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4.xml" ContentType="application/vnd.openxmlformats-officedocument.themeOverride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27" r:id="rId2"/>
    <p:sldId id="428" r:id="rId3"/>
    <p:sldId id="395" r:id="rId4"/>
    <p:sldId id="457" r:id="rId5"/>
    <p:sldId id="500" r:id="rId6"/>
    <p:sldId id="460" r:id="rId7"/>
    <p:sldId id="481" r:id="rId8"/>
    <p:sldId id="486" r:id="rId9"/>
    <p:sldId id="480" r:id="rId10"/>
    <p:sldId id="479" r:id="rId11"/>
    <p:sldId id="466" r:id="rId12"/>
    <p:sldId id="492" r:id="rId13"/>
    <p:sldId id="496" r:id="rId14"/>
    <p:sldId id="493" r:id="rId15"/>
    <p:sldId id="449" r:id="rId16"/>
    <p:sldId id="491" r:id="rId17"/>
    <p:sldId id="497" r:id="rId18"/>
    <p:sldId id="498" r:id="rId19"/>
    <p:sldId id="488" r:id="rId20"/>
    <p:sldId id="489" r:id="rId21"/>
    <p:sldId id="490" r:id="rId22"/>
    <p:sldId id="487" r:id="rId23"/>
    <p:sldId id="467" r:id="rId24"/>
    <p:sldId id="452" r:id="rId25"/>
    <p:sldId id="494" r:id="rId26"/>
    <p:sldId id="495" r:id="rId27"/>
    <p:sldId id="468" r:id="rId28"/>
    <p:sldId id="483" r:id="rId29"/>
    <p:sldId id="484" r:id="rId30"/>
    <p:sldId id="341" r:id="rId31"/>
  </p:sldIdLst>
  <p:sldSz cx="9144000" cy="5143500" type="screen16x9"/>
  <p:notesSz cx="6858000" cy="9144000"/>
  <p:custDataLst>
    <p:tags r:id="rId3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41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A6B2"/>
    <a:srgbClr val="72BAB2"/>
    <a:srgbClr val="0796A5"/>
    <a:srgbClr val="1E9C8C"/>
    <a:srgbClr val="1FA2CD"/>
    <a:srgbClr val="36A1C4"/>
    <a:srgbClr val="1C68B6"/>
    <a:srgbClr val="63A4E7"/>
    <a:srgbClr val="154E88"/>
    <a:srgbClr val="5BB1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660"/>
  </p:normalViewPr>
  <p:slideViewPr>
    <p:cSldViewPr>
      <p:cViewPr varScale="1">
        <p:scale>
          <a:sx n="82" d="100"/>
          <a:sy n="82" d="100"/>
        </p:scale>
        <p:origin x="968" y="72"/>
      </p:cViewPr>
      <p:guideLst>
        <p:guide orient="horz" pos="441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2400" dirty="0"/>
              <a:t>Bug</a:t>
            </a:r>
            <a:r>
              <a:rPr lang="zh-CN" altLang="en-US" sz="2400" dirty="0"/>
              <a:t>数目</a:t>
            </a:r>
          </a:p>
        </c:rich>
      </c:tx>
      <c:layout>
        <c:manualLayout>
          <c:xMode val="edge"/>
          <c:yMode val="edge"/>
          <c:x val="0.41286860616310123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Bug数目</c:v>
                </c:pt>
              </c:strCache>
            </c:strRef>
          </c:tx>
          <c:spPr>
            <a:solidFill>
              <a:srgbClr val="0796A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前端</c:v>
                </c:pt>
                <c:pt idx="1">
                  <c:v>基础设置</c:v>
                </c:pt>
                <c:pt idx="2">
                  <c:v>会员文章管理</c:v>
                </c:pt>
                <c:pt idx="3">
                  <c:v>运营订单管理</c:v>
                </c:pt>
                <c:pt idx="4">
                  <c:v>系统管理</c:v>
                </c:pt>
                <c:pt idx="5">
                  <c:v>商品管理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13</c:v>
                </c:pt>
                <c:pt idx="2">
                  <c:v>7</c:v>
                </c:pt>
                <c:pt idx="3">
                  <c:v>10</c:v>
                </c:pt>
                <c:pt idx="4">
                  <c:v>1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32-4643-9D15-84FFC4988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0716752"/>
        <c:axId val="500715112"/>
      </c:barChart>
      <c:catAx>
        <c:axId val="50071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715112"/>
        <c:crosses val="autoZero"/>
        <c:auto val="1"/>
        <c:lblAlgn val="ctr"/>
        <c:lblOffset val="100"/>
        <c:noMultiLvlLbl val="0"/>
      </c:catAx>
      <c:valAx>
        <c:axId val="500715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0716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2800" dirty="0"/>
              <a:t>严重性等级</a:t>
            </a:r>
          </a:p>
        </c:rich>
      </c:tx>
      <c:layout>
        <c:manualLayout>
          <c:xMode val="edge"/>
          <c:yMode val="edge"/>
          <c:x val="0.3479166666666666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严重性等级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一般</c:v>
                </c:pt>
                <c:pt idx="1">
                  <c:v>较严重</c:v>
                </c:pt>
                <c:pt idx="2">
                  <c:v>严重</c:v>
                </c:pt>
                <c:pt idx="3">
                  <c:v>崩溃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</c:v>
                </c:pt>
                <c:pt idx="1">
                  <c:v>23</c:v>
                </c:pt>
                <c:pt idx="2">
                  <c:v>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5F-454E-8C5E-5B74A7B9D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2019/12/18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516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0340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112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362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641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08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8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41C39D6-205B-4669-BB7E-2CEAD212E8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82305" r="30635"/>
          <a:stretch/>
        </p:blipFill>
        <p:spPr>
          <a:xfrm>
            <a:off x="6516216" y="-92546"/>
            <a:ext cx="2627784" cy="63181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7906FF5-26AF-49DB-8AB4-954EFD8E7A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556" t="14003" r="-243" b="56581"/>
          <a:stretch/>
        </p:blipFill>
        <p:spPr>
          <a:xfrm>
            <a:off x="-1" y="4001225"/>
            <a:ext cx="3562835" cy="11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3002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8CAD3A-CD69-42F3-A04C-5E985530E63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7737A8-5C17-4355-A870-7CAF4D8896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3" y="0"/>
            <a:ext cx="9151133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  <p:sldLayoutId id="2147483659" r:id="rId5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6.emf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5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7">
            <a:extLst>
              <a:ext uri="{FF2B5EF4-FFF2-40B4-BE49-F238E27FC236}">
                <a16:creationId xmlns:a16="http://schemas.microsoft.com/office/drawing/2014/main" id="{4C2AD60F-CF12-4B26-A4D4-78500E598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64" y="1851670"/>
            <a:ext cx="78488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6000" b="1" dirty="0">
                <a:solidFill>
                  <a:srgbClr val="205DA1"/>
                </a:solidFill>
                <a:latin typeface="+mn-lt"/>
                <a:ea typeface="+mn-ea"/>
                <a:cs typeface="+mn-ea"/>
                <a:sym typeface="+mn-lt"/>
              </a:rPr>
              <a:t>项目实训汇报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25A9957-58D7-4B7A-A774-9635C3413CAF}"/>
              </a:ext>
            </a:extLst>
          </p:cNvPr>
          <p:cNvGrpSpPr/>
          <p:nvPr/>
        </p:nvGrpSpPr>
        <p:grpSpPr>
          <a:xfrm>
            <a:off x="5364088" y="3377389"/>
            <a:ext cx="2492990" cy="400110"/>
            <a:chOff x="5344688" y="3908277"/>
            <a:chExt cx="2492990" cy="400110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2217F0F-6D43-411E-8968-077F85F611FD}"/>
                </a:ext>
              </a:extLst>
            </p:cNvPr>
            <p:cNvSpPr/>
            <p:nvPr/>
          </p:nvSpPr>
          <p:spPr>
            <a:xfrm>
              <a:off x="5677614" y="3909380"/>
              <a:ext cx="1827314" cy="27337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1" name="TextBox 84">
              <a:extLst>
                <a:ext uri="{FF2B5EF4-FFF2-40B4-BE49-F238E27FC236}">
                  <a16:creationId xmlns:a16="http://schemas.microsoft.com/office/drawing/2014/main" id="{0376F357-1011-4014-8F8B-E72D2ACF5B04}"/>
                </a:ext>
              </a:extLst>
            </p:cNvPr>
            <p:cNvSpPr txBox="1"/>
            <p:nvPr/>
          </p:nvSpPr>
          <p:spPr>
            <a:xfrm>
              <a:off x="5344688" y="3908277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rgbClr val="1CA0AF"/>
                  </a:solidFill>
                  <a:latin typeface="+mn-lt"/>
                  <a:ea typeface="+mn-ea"/>
                  <a:cs typeface="+mn-ea"/>
                  <a:sym typeface="+mn-lt"/>
                </a:rPr>
                <a:t>汇报组：测试小菜队</a:t>
              </a: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361475DA-E991-4B43-885F-8E00B4D9AF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6" r="13763"/>
          <a:stretch/>
        </p:blipFill>
        <p:spPr>
          <a:xfrm>
            <a:off x="3600657" y="-162951"/>
            <a:ext cx="5980379" cy="19279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02503F6-DADC-4486-A8E6-3F05A3FF47E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18109" y="3426826"/>
            <a:ext cx="5652120" cy="22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虚尾箭头 2">
            <a:extLst>
              <a:ext uri="{FF2B5EF4-FFF2-40B4-BE49-F238E27FC236}">
                <a16:creationId xmlns:a16="http://schemas.microsoft.com/office/drawing/2014/main" id="{DC89B3E8-83D6-4B06-8409-8AE3CB3576B3}"/>
              </a:ext>
            </a:extLst>
          </p:cNvPr>
          <p:cNvSpPr/>
          <p:nvPr/>
        </p:nvSpPr>
        <p:spPr>
          <a:xfrm>
            <a:off x="99404" y="1768485"/>
            <a:ext cx="1184262" cy="1019289"/>
          </a:xfrm>
          <a:prstGeom prst="stripedRightArrow">
            <a:avLst/>
          </a:prstGeom>
          <a:solidFill>
            <a:srgbClr val="1C68B6">
              <a:lumMod val="5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300C292-D34D-4690-B272-0CE94B080DBD}"/>
              </a:ext>
            </a:extLst>
          </p:cNvPr>
          <p:cNvSpPr/>
          <p:nvPr/>
        </p:nvSpPr>
        <p:spPr>
          <a:xfrm>
            <a:off x="4306" y="2931790"/>
            <a:ext cx="1617751" cy="471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1C68B6">
                    <a:lumMod val="50000"/>
                  </a:srgbClr>
                </a:solidFill>
                <a:latin typeface="Impact"/>
                <a:ea typeface="微软雅黑"/>
              </a:rPr>
              <a:t>测试计划制定</a:t>
            </a:r>
            <a:endParaRPr lang="en-US" altLang="zh-CN" sz="1867" b="1" dirty="0">
              <a:solidFill>
                <a:srgbClr val="1C68B6">
                  <a:lumMod val="50000"/>
                </a:srgbClr>
              </a:solidFill>
              <a:latin typeface="Impact"/>
              <a:ea typeface="微软雅黑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C9F8B10-466E-48FB-96EB-F538CB3B10EB}"/>
              </a:ext>
            </a:extLst>
          </p:cNvPr>
          <p:cNvSpPr/>
          <p:nvPr/>
        </p:nvSpPr>
        <p:spPr>
          <a:xfrm>
            <a:off x="1847546" y="2931790"/>
            <a:ext cx="1617751" cy="471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1C68B6">
                    <a:lumMod val="75000"/>
                  </a:srgbClr>
                </a:solidFill>
                <a:latin typeface="Impact"/>
                <a:ea typeface="微软雅黑"/>
              </a:rPr>
              <a:t>编写测试用例</a:t>
            </a:r>
            <a:endParaRPr lang="en-US" altLang="zh-CN" sz="1867" b="1" dirty="0">
              <a:solidFill>
                <a:srgbClr val="1C68B6">
                  <a:lumMod val="75000"/>
                </a:srgbClr>
              </a:solidFill>
              <a:latin typeface="Impact"/>
              <a:ea typeface="微软雅黑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9AC1090-25D0-4D7E-8183-0C83D62DE776}"/>
              </a:ext>
            </a:extLst>
          </p:cNvPr>
          <p:cNvSpPr/>
          <p:nvPr/>
        </p:nvSpPr>
        <p:spPr>
          <a:xfrm>
            <a:off x="3783072" y="2931789"/>
            <a:ext cx="1617751" cy="471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1C68B6"/>
                </a:solidFill>
                <a:latin typeface="Impact"/>
                <a:ea typeface="微软雅黑"/>
              </a:rPr>
              <a:t>测试用例执行</a:t>
            </a:r>
            <a:endParaRPr lang="en-US" altLang="zh-CN" sz="1867" b="1" dirty="0">
              <a:solidFill>
                <a:srgbClr val="1C68B6"/>
              </a:solidFill>
              <a:latin typeface="Impact"/>
              <a:ea typeface="微软雅黑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DC9FE427-B1F4-411B-9BD1-73A62EB4D4E3}"/>
              </a:ext>
            </a:extLst>
          </p:cNvPr>
          <p:cNvSpPr/>
          <p:nvPr/>
        </p:nvSpPr>
        <p:spPr>
          <a:xfrm>
            <a:off x="5667801" y="2931788"/>
            <a:ext cx="1617751" cy="471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1C68B6">
                    <a:lumMod val="60000"/>
                    <a:lumOff val="40000"/>
                  </a:srgbClr>
                </a:solidFill>
                <a:latin typeface="Impact"/>
                <a:ea typeface="微软雅黑"/>
              </a:rPr>
              <a:t>编写总结报告</a:t>
            </a:r>
            <a:endParaRPr lang="en-US" altLang="zh-CN" sz="1867" b="1" dirty="0">
              <a:solidFill>
                <a:srgbClr val="1C68B6">
                  <a:lumMod val="60000"/>
                  <a:lumOff val="40000"/>
                </a:srgbClr>
              </a:solidFill>
              <a:latin typeface="Impact"/>
              <a:ea typeface="微软雅黑"/>
            </a:endParaRPr>
          </a:p>
        </p:txBody>
      </p:sp>
      <p:sp>
        <p:nvSpPr>
          <p:cNvPr id="98" name="虚尾箭头 2">
            <a:extLst>
              <a:ext uri="{FF2B5EF4-FFF2-40B4-BE49-F238E27FC236}">
                <a16:creationId xmlns:a16="http://schemas.microsoft.com/office/drawing/2014/main" id="{56515401-81D7-4CCB-960F-48EC7226965A}"/>
              </a:ext>
            </a:extLst>
          </p:cNvPr>
          <p:cNvSpPr/>
          <p:nvPr/>
        </p:nvSpPr>
        <p:spPr>
          <a:xfrm>
            <a:off x="2064291" y="1730545"/>
            <a:ext cx="1184262" cy="1019289"/>
          </a:xfrm>
          <a:prstGeom prst="stripedRightArrow">
            <a:avLst/>
          </a:prstGeom>
          <a:solidFill>
            <a:srgbClr val="154E8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  <p:sp>
        <p:nvSpPr>
          <p:cNvPr id="101" name="虚尾箭头 2">
            <a:extLst>
              <a:ext uri="{FF2B5EF4-FFF2-40B4-BE49-F238E27FC236}">
                <a16:creationId xmlns:a16="http://schemas.microsoft.com/office/drawing/2014/main" id="{1C5BA01E-7BF7-40DA-BA1D-904955FC6AF4}"/>
              </a:ext>
            </a:extLst>
          </p:cNvPr>
          <p:cNvSpPr/>
          <p:nvPr/>
        </p:nvSpPr>
        <p:spPr>
          <a:xfrm>
            <a:off x="4098609" y="1740330"/>
            <a:ext cx="1114832" cy="1019289"/>
          </a:xfrm>
          <a:prstGeom prst="stripedRightArrow">
            <a:avLst/>
          </a:prstGeom>
          <a:solidFill>
            <a:srgbClr val="1C68B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  <p:sp>
        <p:nvSpPr>
          <p:cNvPr id="102" name="虚尾箭头 2">
            <a:extLst>
              <a:ext uri="{FF2B5EF4-FFF2-40B4-BE49-F238E27FC236}">
                <a16:creationId xmlns:a16="http://schemas.microsoft.com/office/drawing/2014/main" id="{381F19CA-16C6-4C23-A2A9-573C24DED73B}"/>
              </a:ext>
            </a:extLst>
          </p:cNvPr>
          <p:cNvSpPr/>
          <p:nvPr/>
        </p:nvSpPr>
        <p:spPr>
          <a:xfrm>
            <a:off x="6063496" y="1730545"/>
            <a:ext cx="1114832" cy="1019289"/>
          </a:xfrm>
          <a:prstGeom prst="stripedRightArrow">
            <a:avLst/>
          </a:prstGeom>
          <a:solidFill>
            <a:srgbClr val="63A4E7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  <p:sp>
        <p:nvSpPr>
          <p:cNvPr id="103" name="虚尾箭头 2">
            <a:extLst>
              <a:ext uri="{FF2B5EF4-FFF2-40B4-BE49-F238E27FC236}">
                <a16:creationId xmlns:a16="http://schemas.microsoft.com/office/drawing/2014/main" id="{28A00F91-63CE-4747-8056-73A1A0E84704}"/>
              </a:ext>
            </a:extLst>
          </p:cNvPr>
          <p:cNvSpPr/>
          <p:nvPr/>
        </p:nvSpPr>
        <p:spPr>
          <a:xfrm>
            <a:off x="7923956" y="1717584"/>
            <a:ext cx="1112540" cy="1019289"/>
          </a:xfrm>
          <a:prstGeom prst="stripedRightArrow">
            <a:avLst/>
          </a:prstGeom>
          <a:solidFill>
            <a:srgbClr val="36A1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mpact"/>
              <a:ea typeface="微软雅黑"/>
              <a:cs typeface="+mn-cs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6FF5385F-5C90-4C13-867D-6FF761869D54}"/>
              </a:ext>
            </a:extLst>
          </p:cNvPr>
          <p:cNvSpPr/>
          <p:nvPr/>
        </p:nvSpPr>
        <p:spPr>
          <a:xfrm>
            <a:off x="7555937" y="2931787"/>
            <a:ext cx="1617751" cy="4711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867" b="1" dirty="0">
                <a:solidFill>
                  <a:srgbClr val="36A1C4"/>
                </a:solidFill>
                <a:latin typeface="Impact"/>
                <a:ea typeface="微软雅黑"/>
              </a:rPr>
              <a:t>进行渗透测试</a:t>
            </a:r>
            <a:endParaRPr lang="en-US" altLang="zh-CN" sz="1867" b="1" dirty="0">
              <a:solidFill>
                <a:srgbClr val="36A1C4"/>
              </a:solidFill>
              <a:latin typeface="Impact"/>
              <a:ea typeface="微软雅黑"/>
            </a:endParaRPr>
          </a:p>
        </p:txBody>
      </p:sp>
      <p:sp>
        <p:nvSpPr>
          <p:cNvPr id="14" name="îṥļîḑé-Hexagon 16">
            <a:extLst>
              <a:ext uri="{FF2B5EF4-FFF2-40B4-BE49-F238E27FC236}">
                <a16:creationId xmlns:a16="http://schemas.microsoft.com/office/drawing/2014/main" id="{C5C43738-CA4C-42BB-B348-260BC8DED7BF}"/>
              </a:ext>
            </a:extLst>
          </p:cNvPr>
          <p:cNvSpPr>
            <a:spLocks noChangeAspect="1"/>
          </p:cNvSpPr>
          <p:nvPr/>
        </p:nvSpPr>
        <p:spPr>
          <a:xfrm>
            <a:off x="-993599" y="-92546"/>
            <a:ext cx="1452609" cy="84667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îṥļîḑé-Hexagon 15">
            <a:extLst>
              <a:ext uri="{FF2B5EF4-FFF2-40B4-BE49-F238E27FC236}">
                <a16:creationId xmlns:a16="http://schemas.microsoft.com/office/drawing/2014/main" id="{CE4FB472-8FCA-4EDD-AB11-1DB47BCDEB62}"/>
              </a:ext>
            </a:extLst>
          </p:cNvPr>
          <p:cNvSpPr>
            <a:spLocks noChangeAspect="1"/>
          </p:cNvSpPr>
          <p:nvPr/>
        </p:nvSpPr>
        <p:spPr>
          <a:xfrm>
            <a:off x="-612576" y="-423335"/>
            <a:ext cx="1452609" cy="84667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4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84897" r="13763"/>
          <a:stretch/>
        </p:blipFill>
        <p:spPr>
          <a:xfrm>
            <a:off x="5346160" y="0"/>
            <a:ext cx="3797840" cy="5392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53147"/>
          <a:stretch/>
        </p:blipFill>
        <p:spPr>
          <a:xfrm>
            <a:off x="0" y="3867895"/>
            <a:ext cx="5652120" cy="1275606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61882" y="993383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47B12-6E9D-4121-8B9B-97FBA62B21D9}"/>
              </a:ext>
            </a:extLst>
          </p:cNvPr>
          <p:cNvGrpSpPr/>
          <p:nvPr/>
        </p:nvGrpSpPr>
        <p:grpSpPr>
          <a:xfrm>
            <a:off x="1907961" y="2699391"/>
            <a:ext cx="5337119" cy="1056592"/>
            <a:chOff x="1907961" y="2699391"/>
            <a:chExt cx="5337119" cy="1056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A2238-1FD2-4CD6-BB78-E66DDA5E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961" y="2699391"/>
              <a:ext cx="5337119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成果展示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ED6FD2C9-EA1E-43DF-B48B-8910C8093557}"/>
                </a:ext>
              </a:extLst>
            </p:cNvPr>
            <p:cNvSpPr txBox="1">
              <a:spLocks/>
            </p:cNvSpPr>
            <p:nvPr/>
          </p:nvSpPr>
          <p:spPr>
            <a:xfrm>
              <a:off x="3635896" y="3376499"/>
              <a:ext cx="2971931" cy="379484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r>
                <a:rPr lang="en-US" altLang="zh-CN" b="1" dirty="0">
                  <a:solidFill>
                    <a:srgbClr val="326E84"/>
                  </a:solidFill>
                  <a:cs typeface="+mn-ea"/>
                  <a:sym typeface="+mn-lt"/>
                </a:rPr>
                <a:t>Results Display</a:t>
              </a:r>
              <a:endParaRPr lang="zh-CN" altLang="en-US" b="1" dirty="0">
                <a:solidFill>
                  <a:srgbClr val="326E84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5351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A93D61-373E-438F-97AA-D2576319FAB9}"/>
              </a:ext>
            </a:extLst>
          </p:cNvPr>
          <p:cNvSpPr/>
          <p:nvPr/>
        </p:nvSpPr>
        <p:spPr>
          <a:xfrm>
            <a:off x="544345" y="514431"/>
            <a:ext cx="7992888" cy="4359884"/>
          </a:xfrm>
          <a:prstGeom prst="rect">
            <a:avLst/>
          </a:prstGeom>
          <a:solidFill>
            <a:srgbClr val="72BAB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D96B49-1162-4916-B19E-2249B5FFC127}"/>
              </a:ext>
            </a:extLst>
          </p:cNvPr>
          <p:cNvSpPr txBox="1"/>
          <p:nvPr/>
        </p:nvSpPr>
        <p:spPr>
          <a:xfrm>
            <a:off x="557677" y="189707"/>
            <a:ext cx="33123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测试计划和测试报告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0CD773-B245-4B50-B838-90EB73BB8BA8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2" t="3591" r="6311" b="2280"/>
          <a:stretch/>
        </p:blipFill>
        <p:spPr>
          <a:xfrm>
            <a:off x="845939" y="692613"/>
            <a:ext cx="3312368" cy="396557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6700B61-F786-42ED-A46E-B55C2917EC8B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" t="5080" r="12966"/>
          <a:stretch/>
        </p:blipFill>
        <p:spPr>
          <a:xfrm>
            <a:off x="4533572" y="701528"/>
            <a:ext cx="3491230" cy="398785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8722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A93D61-373E-438F-97AA-D2576319FAB9}"/>
              </a:ext>
            </a:extLst>
          </p:cNvPr>
          <p:cNvSpPr/>
          <p:nvPr/>
        </p:nvSpPr>
        <p:spPr>
          <a:xfrm>
            <a:off x="323528" y="514431"/>
            <a:ext cx="8496943" cy="4359884"/>
          </a:xfrm>
          <a:prstGeom prst="rect">
            <a:avLst/>
          </a:prstGeom>
          <a:solidFill>
            <a:srgbClr val="72BAB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91F9BD9-4FBB-47A2-A571-DAC6EEC1C101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0"/>
          <a:stretch/>
        </p:blipFill>
        <p:spPr>
          <a:xfrm>
            <a:off x="2662656" y="1131591"/>
            <a:ext cx="5972784" cy="3276342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3E7585B2-E488-4336-966A-8EA7A6BB7BDE}"/>
              </a:ext>
            </a:extLst>
          </p:cNvPr>
          <p:cNvGrpSpPr/>
          <p:nvPr/>
        </p:nvGrpSpPr>
        <p:grpSpPr>
          <a:xfrm>
            <a:off x="544344" y="1131591"/>
            <a:ext cx="2101191" cy="3276342"/>
            <a:chOff x="2601282" y="849944"/>
            <a:chExt cx="2162332" cy="2624137"/>
          </a:xfrm>
        </p:grpSpPr>
        <p:sp>
          <p:nvSpPr>
            <p:cNvPr id="17" name="Round Same Side Corner Rectangle 4">
              <a:extLst>
                <a:ext uri="{FF2B5EF4-FFF2-40B4-BE49-F238E27FC236}">
                  <a16:creationId xmlns:a16="http://schemas.microsoft.com/office/drawing/2014/main" id="{A28B61E1-C624-4D59-A010-9B5D5CA894B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2380777" y="1091244"/>
              <a:ext cx="2624137" cy="2141537"/>
            </a:xfrm>
            <a:custGeom>
              <a:avLst/>
              <a:gdLst>
                <a:gd name="T0" fmla="*/ 157381 w 2623766"/>
                <a:gd name="T1" fmla="*/ 0 h 2142108"/>
                <a:gd name="T2" fmla="*/ 2466385 w 2623766"/>
                <a:gd name="T3" fmla="*/ 0 h 2142108"/>
                <a:gd name="T4" fmla="*/ 2623766 w 2623766"/>
                <a:gd name="T5" fmla="*/ 157381 h 2142108"/>
                <a:gd name="T6" fmla="*/ 2623766 w 2623766"/>
                <a:gd name="T7" fmla="*/ 2142108 h 2142108"/>
                <a:gd name="T8" fmla="*/ 2623766 w 2623766"/>
                <a:gd name="T9" fmla="*/ 2142108 h 2142108"/>
                <a:gd name="T10" fmla="*/ 0 w 2623766"/>
                <a:gd name="T11" fmla="*/ 2142108 h 2142108"/>
                <a:gd name="T12" fmla="*/ 0 w 2623766"/>
                <a:gd name="T13" fmla="*/ 2142108 h 2142108"/>
                <a:gd name="T14" fmla="*/ 0 w 2623766"/>
                <a:gd name="T15" fmla="*/ 157381 h 2142108"/>
                <a:gd name="T16" fmla="*/ 157381 w 2623766"/>
                <a:gd name="T17" fmla="*/ 0 h 214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3766" h="2142108">
                  <a:moveTo>
                    <a:pt x="157381" y="0"/>
                  </a:moveTo>
                  <a:lnTo>
                    <a:pt x="2466385" y="0"/>
                  </a:lnTo>
                  <a:cubicBezTo>
                    <a:pt x="2553304" y="0"/>
                    <a:pt x="2623766" y="70462"/>
                    <a:pt x="2623766" y="157381"/>
                  </a:cubicBezTo>
                  <a:lnTo>
                    <a:pt x="2623766" y="2142108"/>
                  </a:lnTo>
                  <a:lnTo>
                    <a:pt x="0" y="2142108"/>
                  </a:lnTo>
                  <a:lnTo>
                    <a:pt x="0" y="157381"/>
                  </a:lnTo>
                  <a:cubicBezTo>
                    <a:pt x="0" y="70462"/>
                    <a:pt x="70462" y="0"/>
                    <a:pt x="157381" y="0"/>
                  </a:cubicBezTo>
                  <a:close/>
                </a:path>
              </a:pathLst>
            </a:custGeom>
            <a:solidFill>
              <a:srgbClr val="1E9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 dirty="0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E909F5C9-C43A-4E21-9328-413A28B89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1282" y="1613593"/>
              <a:ext cx="2144712" cy="46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300">
                <a:solidFill>
                  <a:srgbClr val="FFFFFF"/>
                </a:solidFill>
              </a:endParaRPr>
            </a:p>
          </p:txBody>
        </p:sp>
        <p:sp>
          <p:nvSpPr>
            <p:cNvPr id="19" name="Freeform 116">
              <a:extLst>
                <a:ext uri="{FF2B5EF4-FFF2-40B4-BE49-F238E27FC236}">
                  <a16:creationId xmlns:a16="http://schemas.microsoft.com/office/drawing/2014/main" id="{6E39D88F-5895-4190-BC36-FD0C015644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2628" y="1141832"/>
              <a:ext cx="411163" cy="331787"/>
            </a:xfrm>
            <a:custGeom>
              <a:avLst/>
              <a:gdLst>
                <a:gd name="T0" fmla="*/ 55 w 57"/>
                <a:gd name="T1" fmla="*/ 27 h 46"/>
                <a:gd name="T2" fmla="*/ 54 w 57"/>
                <a:gd name="T3" fmla="*/ 27 h 46"/>
                <a:gd name="T4" fmla="*/ 54 w 57"/>
                <a:gd name="T5" fmla="*/ 27 h 46"/>
                <a:gd name="T6" fmla="*/ 53 w 57"/>
                <a:gd name="T7" fmla="*/ 27 h 46"/>
                <a:gd name="T8" fmla="*/ 28 w 57"/>
                <a:gd name="T9" fmla="*/ 6 h 46"/>
                <a:gd name="T10" fmla="*/ 4 w 57"/>
                <a:gd name="T11" fmla="*/ 27 h 46"/>
                <a:gd name="T12" fmla="*/ 3 w 57"/>
                <a:gd name="T13" fmla="*/ 27 h 46"/>
                <a:gd name="T14" fmla="*/ 2 w 57"/>
                <a:gd name="T15" fmla="*/ 27 h 46"/>
                <a:gd name="T16" fmla="*/ 0 w 57"/>
                <a:gd name="T17" fmla="*/ 24 h 46"/>
                <a:gd name="T18" fmla="*/ 0 w 57"/>
                <a:gd name="T19" fmla="*/ 23 h 46"/>
                <a:gd name="T20" fmla="*/ 26 w 57"/>
                <a:gd name="T21" fmla="*/ 1 h 46"/>
                <a:gd name="T22" fmla="*/ 31 w 57"/>
                <a:gd name="T23" fmla="*/ 1 h 46"/>
                <a:gd name="T24" fmla="*/ 40 w 57"/>
                <a:gd name="T25" fmla="*/ 8 h 46"/>
                <a:gd name="T26" fmla="*/ 40 w 57"/>
                <a:gd name="T27" fmla="*/ 1 h 46"/>
                <a:gd name="T28" fmla="*/ 41 w 57"/>
                <a:gd name="T29" fmla="*/ 0 h 46"/>
                <a:gd name="T30" fmla="*/ 48 w 57"/>
                <a:gd name="T31" fmla="*/ 0 h 46"/>
                <a:gd name="T32" fmla="*/ 49 w 57"/>
                <a:gd name="T33" fmla="*/ 1 h 46"/>
                <a:gd name="T34" fmla="*/ 49 w 57"/>
                <a:gd name="T35" fmla="*/ 16 h 46"/>
                <a:gd name="T36" fmla="*/ 57 w 57"/>
                <a:gd name="T37" fmla="*/ 23 h 46"/>
                <a:gd name="T38" fmla="*/ 57 w 57"/>
                <a:gd name="T39" fmla="*/ 24 h 46"/>
                <a:gd name="T40" fmla="*/ 55 w 57"/>
                <a:gd name="T41" fmla="*/ 27 h 46"/>
                <a:gd name="T42" fmla="*/ 49 w 57"/>
                <a:gd name="T43" fmla="*/ 44 h 46"/>
                <a:gd name="T44" fmla="*/ 47 w 57"/>
                <a:gd name="T45" fmla="*/ 46 h 46"/>
                <a:gd name="T46" fmla="*/ 33 w 57"/>
                <a:gd name="T47" fmla="*/ 46 h 46"/>
                <a:gd name="T48" fmla="*/ 33 w 57"/>
                <a:gd name="T49" fmla="*/ 32 h 46"/>
                <a:gd name="T50" fmla="*/ 24 w 57"/>
                <a:gd name="T51" fmla="*/ 32 h 46"/>
                <a:gd name="T52" fmla="*/ 24 w 57"/>
                <a:gd name="T53" fmla="*/ 46 h 46"/>
                <a:gd name="T54" fmla="*/ 10 w 57"/>
                <a:gd name="T55" fmla="*/ 46 h 46"/>
                <a:gd name="T56" fmla="*/ 8 w 57"/>
                <a:gd name="T57" fmla="*/ 44 h 46"/>
                <a:gd name="T58" fmla="*/ 8 w 57"/>
                <a:gd name="T59" fmla="*/ 27 h 46"/>
                <a:gd name="T60" fmla="*/ 8 w 57"/>
                <a:gd name="T61" fmla="*/ 26 h 46"/>
                <a:gd name="T62" fmla="*/ 28 w 57"/>
                <a:gd name="T63" fmla="*/ 9 h 46"/>
                <a:gd name="T64" fmla="*/ 49 w 57"/>
                <a:gd name="T65" fmla="*/ 26 h 46"/>
                <a:gd name="T66" fmla="*/ 49 w 57"/>
                <a:gd name="T67" fmla="*/ 27 h 46"/>
                <a:gd name="T68" fmla="*/ 49 w 57"/>
                <a:gd name="T69" fmla="*/ 44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262" tIns="45631" rIns="91262" bIns="45631"/>
            <a:lstStyle/>
            <a:p>
              <a:endParaRPr lang="zh-CN" altLang="en-US"/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D5156ECC-51FC-49CB-8B35-2CF13E31F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2912" y="1894562"/>
              <a:ext cx="1586928" cy="1405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218</a:t>
              </a: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条测试用例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076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A93D61-373E-438F-97AA-D2576319FAB9}"/>
              </a:ext>
            </a:extLst>
          </p:cNvPr>
          <p:cNvSpPr/>
          <p:nvPr/>
        </p:nvSpPr>
        <p:spPr>
          <a:xfrm>
            <a:off x="544344" y="514431"/>
            <a:ext cx="8276127" cy="4359884"/>
          </a:xfrm>
          <a:prstGeom prst="rect">
            <a:avLst/>
          </a:prstGeom>
          <a:solidFill>
            <a:srgbClr val="72BAB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2FA9BB-542E-461D-BE8E-4B7A0FE52F45}"/>
              </a:ext>
            </a:extLst>
          </p:cNvPr>
          <p:cNvGrpSpPr/>
          <p:nvPr/>
        </p:nvGrpSpPr>
        <p:grpSpPr>
          <a:xfrm>
            <a:off x="6941652" y="1038189"/>
            <a:ext cx="2312983" cy="3261753"/>
            <a:chOff x="6270625" y="1421638"/>
            <a:chExt cx="3033521" cy="2624137"/>
          </a:xfrm>
        </p:grpSpPr>
        <p:sp>
          <p:nvSpPr>
            <p:cNvPr id="10" name="Round Same Side Corner Rectangle 12">
              <a:extLst>
                <a:ext uri="{FF2B5EF4-FFF2-40B4-BE49-F238E27FC236}">
                  <a16:creationId xmlns:a16="http://schemas.microsoft.com/office/drawing/2014/main" id="{4AA24EA9-4F9A-4DF7-9125-C85637B39646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6032500" y="1662938"/>
              <a:ext cx="2624137" cy="2141538"/>
            </a:xfrm>
            <a:custGeom>
              <a:avLst/>
              <a:gdLst>
                <a:gd name="T0" fmla="*/ 157381 w 2623766"/>
                <a:gd name="T1" fmla="*/ 0 h 2142108"/>
                <a:gd name="T2" fmla="*/ 2466385 w 2623766"/>
                <a:gd name="T3" fmla="*/ 0 h 2142108"/>
                <a:gd name="T4" fmla="*/ 2623766 w 2623766"/>
                <a:gd name="T5" fmla="*/ 157381 h 2142108"/>
                <a:gd name="T6" fmla="*/ 2623766 w 2623766"/>
                <a:gd name="T7" fmla="*/ 2142108 h 2142108"/>
                <a:gd name="T8" fmla="*/ 2623766 w 2623766"/>
                <a:gd name="T9" fmla="*/ 2142108 h 2142108"/>
                <a:gd name="T10" fmla="*/ 0 w 2623766"/>
                <a:gd name="T11" fmla="*/ 2142108 h 2142108"/>
                <a:gd name="T12" fmla="*/ 0 w 2623766"/>
                <a:gd name="T13" fmla="*/ 2142108 h 2142108"/>
                <a:gd name="T14" fmla="*/ 0 w 2623766"/>
                <a:gd name="T15" fmla="*/ 157381 h 2142108"/>
                <a:gd name="T16" fmla="*/ 157381 w 2623766"/>
                <a:gd name="T17" fmla="*/ 0 h 2142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3766" h="2142108">
                  <a:moveTo>
                    <a:pt x="157381" y="0"/>
                  </a:moveTo>
                  <a:lnTo>
                    <a:pt x="2466385" y="0"/>
                  </a:lnTo>
                  <a:cubicBezTo>
                    <a:pt x="2553304" y="0"/>
                    <a:pt x="2623766" y="70462"/>
                    <a:pt x="2623766" y="157381"/>
                  </a:cubicBezTo>
                  <a:lnTo>
                    <a:pt x="2623766" y="2142108"/>
                  </a:lnTo>
                  <a:lnTo>
                    <a:pt x="0" y="2142108"/>
                  </a:lnTo>
                  <a:lnTo>
                    <a:pt x="0" y="157381"/>
                  </a:lnTo>
                  <a:cubicBezTo>
                    <a:pt x="0" y="70462"/>
                    <a:pt x="70462" y="0"/>
                    <a:pt x="157381" y="0"/>
                  </a:cubicBezTo>
                  <a:close/>
                </a:path>
              </a:pathLst>
            </a:custGeom>
            <a:solidFill>
              <a:srgbClr val="69C2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5CCCA8C8-0063-40F1-91F0-8488411F410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70625" y="2318575"/>
              <a:ext cx="2144713" cy="460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300">
                <a:solidFill>
                  <a:srgbClr val="FFFFFF"/>
                </a:solidFill>
              </a:endParaRPr>
            </a:p>
          </p:txBody>
        </p:sp>
        <p:sp>
          <p:nvSpPr>
            <p:cNvPr id="12" name="Freeform 122">
              <a:extLst>
                <a:ext uri="{FF2B5EF4-FFF2-40B4-BE49-F238E27FC236}">
                  <a16:creationId xmlns:a16="http://schemas.microsoft.com/office/drawing/2014/main" id="{48B0185C-51FD-4AD2-A6E3-6793AC128F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3275" y="1681988"/>
              <a:ext cx="379413" cy="298450"/>
            </a:xfrm>
            <a:custGeom>
              <a:avLst/>
              <a:gdLst>
                <a:gd name="T0" fmla="*/ 57 w 73"/>
                <a:gd name="T1" fmla="*/ 37 h 57"/>
                <a:gd name="T2" fmla="*/ 38 w 73"/>
                <a:gd name="T3" fmla="*/ 56 h 57"/>
                <a:gd name="T4" fmla="*/ 34 w 73"/>
                <a:gd name="T5" fmla="*/ 57 h 57"/>
                <a:gd name="T6" fmla="*/ 31 w 73"/>
                <a:gd name="T7" fmla="*/ 56 h 57"/>
                <a:gd name="T8" fmla="*/ 4 w 73"/>
                <a:gd name="T9" fmla="*/ 28 h 57"/>
                <a:gd name="T10" fmla="*/ 0 w 73"/>
                <a:gd name="T11" fmla="*/ 20 h 57"/>
                <a:gd name="T12" fmla="*/ 0 w 73"/>
                <a:gd name="T13" fmla="*/ 4 h 57"/>
                <a:gd name="T14" fmla="*/ 5 w 73"/>
                <a:gd name="T15" fmla="*/ 0 h 57"/>
                <a:gd name="T16" fmla="*/ 21 w 73"/>
                <a:gd name="T17" fmla="*/ 0 h 57"/>
                <a:gd name="T18" fmla="*/ 29 w 73"/>
                <a:gd name="T19" fmla="*/ 3 h 57"/>
                <a:gd name="T20" fmla="*/ 57 w 73"/>
                <a:gd name="T21" fmla="*/ 30 h 57"/>
                <a:gd name="T22" fmla="*/ 58 w 73"/>
                <a:gd name="T23" fmla="*/ 34 h 57"/>
                <a:gd name="T24" fmla="*/ 57 w 73"/>
                <a:gd name="T25" fmla="*/ 37 h 57"/>
                <a:gd name="T26" fmla="*/ 13 w 73"/>
                <a:gd name="T27" fmla="*/ 7 h 57"/>
                <a:gd name="T28" fmla="*/ 8 w 73"/>
                <a:gd name="T29" fmla="*/ 12 h 57"/>
                <a:gd name="T30" fmla="*/ 13 w 73"/>
                <a:gd name="T31" fmla="*/ 17 h 57"/>
                <a:gd name="T32" fmla="*/ 17 w 73"/>
                <a:gd name="T33" fmla="*/ 12 h 57"/>
                <a:gd name="T34" fmla="*/ 13 w 73"/>
                <a:gd name="T35" fmla="*/ 7 h 57"/>
                <a:gd name="T36" fmla="*/ 71 w 73"/>
                <a:gd name="T37" fmla="*/ 37 h 57"/>
                <a:gd name="T38" fmla="*/ 52 w 73"/>
                <a:gd name="T39" fmla="*/ 56 h 57"/>
                <a:gd name="T40" fmla="*/ 49 w 73"/>
                <a:gd name="T41" fmla="*/ 57 h 57"/>
                <a:gd name="T42" fmla="*/ 45 w 73"/>
                <a:gd name="T43" fmla="*/ 55 h 57"/>
                <a:gd name="T44" fmla="*/ 63 w 73"/>
                <a:gd name="T45" fmla="*/ 37 h 57"/>
                <a:gd name="T46" fmla="*/ 64 w 73"/>
                <a:gd name="T47" fmla="*/ 34 h 57"/>
                <a:gd name="T48" fmla="*/ 63 w 73"/>
                <a:gd name="T49" fmla="*/ 30 h 57"/>
                <a:gd name="T50" fmla="*/ 35 w 73"/>
                <a:gd name="T51" fmla="*/ 3 h 57"/>
                <a:gd name="T52" fmla="*/ 27 w 73"/>
                <a:gd name="T53" fmla="*/ 0 h 57"/>
                <a:gd name="T54" fmla="*/ 36 w 73"/>
                <a:gd name="T55" fmla="*/ 0 h 57"/>
                <a:gd name="T56" fmla="*/ 44 w 73"/>
                <a:gd name="T57" fmla="*/ 3 h 57"/>
                <a:gd name="T58" fmla="*/ 71 w 73"/>
                <a:gd name="T59" fmla="*/ 30 h 57"/>
                <a:gd name="T60" fmla="*/ 73 w 73"/>
                <a:gd name="T61" fmla="*/ 34 h 57"/>
                <a:gd name="T62" fmla="*/ 71 w 73"/>
                <a:gd name="T63" fmla="*/ 3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" h="57">
                  <a:moveTo>
                    <a:pt x="57" y="37"/>
                  </a:moveTo>
                  <a:cubicBezTo>
                    <a:pt x="38" y="56"/>
                    <a:pt x="38" y="56"/>
                    <a:pt x="38" y="56"/>
                  </a:cubicBezTo>
                  <a:cubicBezTo>
                    <a:pt x="37" y="57"/>
                    <a:pt x="36" y="57"/>
                    <a:pt x="34" y="57"/>
                  </a:cubicBezTo>
                  <a:cubicBezTo>
                    <a:pt x="33" y="57"/>
                    <a:pt x="32" y="57"/>
                    <a:pt x="31" y="56"/>
                  </a:cubicBezTo>
                  <a:cubicBezTo>
                    <a:pt x="4" y="28"/>
                    <a:pt x="4" y="28"/>
                    <a:pt x="4" y="28"/>
                  </a:cubicBezTo>
                  <a:cubicBezTo>
                    <a:pt x="2" y="27"/>
                    <a:pt x="0" y="23"/>
                    <a:pt x="0" y="2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3" y="0"/>
                    <a:pt x="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4" y="0"/>
                    <a:pt x="27" y="1"/>
                    <a:pt x="29" y="3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1"/>
                    <a:pt x="58" y="32"/>
                    <a:pt x="58" y="34"/>
                  </a:cubicBezTo>
                  <a:cubicBezTo>
                    <a:pt x="58" y="35"/>
                    <a:pt x="57" y="36"/>
                    <a:pt x="57" y="37"/>
                  </a:cubicBezTo>
                  <a:close/>
                  <a:moveTo>
                    <a:pt x="13" y="7"/>
                  </a:moveTo>
                  <a:cubicBezTo>
                    <a:pt x="10" y="7"/>
                    <a:pt x="8" y="9"/>
                    <a:pt x="8" y="12"/>
                  </a:cubicBezTo>
                  <a:cubicBezTo>
                    <a:pt x="8" y="14"/>
                    <a:pt x="10" y="17"/>
                    <a:pt x="13" y="17"/>
                  </a:cubicBezTo>
                  <a:cubicBezTo>
                    <a:pt x="15" y="17"/>
                    <a:pt x="17" y="14"/>
                    <a:pt x="17" y="12"/>
                  </a:cubicBezTo>
                  <a:cubicBezTo>
                    <a:pt x="17" y="9"/>
                    <a:pt x="15" y="7"/>
                    <a:pt x="13" y="7"/>
                  </a:cubicBezTo>
                  <a:close/>
                  <a:moveTo>
                    <a:pt x="71" y="37"/>
                  </a:moveTo>
                  <a:cubicBezTo>
                    <a:pt x="52" y="56"/>
                    <a:pt x="52" y="56"/>
                    <a:pt x="52" y="56"/>
                  </a:cubicBezTo>
                  <a:cubicBezTo>
                    <a:pt x="52" y="57"/>
                    <a:pt x="50" y="57"/>
                    <a:pt x="49" y="57"/>
                  </a:cubicBezTo>
                  <a:cubicBezTo>
                    <a:pt x="47" y="57"/>
                    <a:pt x="46" y="56"/>
                    <a:pt x="45" y="55"/>
                  </a:cubicBezTo>
                  <a:cubicBezTo>
                    <a:pt x="63" y="37"/>
                    <a:pt x="63" y="37"/>
                    <a:pt x="63" y="37"/>
                  </a:cubicBezTo>
                  <a:cubicBezTo>
                    <a:pt x="63" y="36"/>
                    <a:pt x="64" y="35"/>
                    <a:pt x="64" y="34"/>
                  </a:cubicBezTo>
                  <a:cubicBezTo>
                    <a:pt x="64" y="32"/>
                    <a:pt x="63" y="31"/>
                    <a:pt x="63" y="30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1"/>
                    <a:pt x="30" y="0"/>
                    <a:pt x="2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1"/>
                    <a:pt x="44" y="3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2" y="31"/>
                    <a:pt x="73" y="32"/>
                    <a:pt x="73" y="34"/>
                  </a:cubicBezTo>
                  <a:cubicBezTo>
                    <a:pt x="73" y="35"/>
                    <a:pt x="72" y="36"/>
                    <a:pt x="7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262" tIns="45631" rIns="91262" bIns="45631"/>
            <a:lstStyle/>
            <a:p>
              <a:endParaRPr lang="zh-CN" altLang="en-US"/>
            </a:p>
          </p:txBody>
        </p:sp>
        <p:sp>
          <p:nvSpPr>
            <p:cNvPr id="13" name="矩形 13">
              <a:extLst>
                <a:ext uri="{FF2B5EF4-FFF2-40B4-BE49-F238E27FC236}">
                  <a16:creationId xmlns:a16="http://schemas.microsoft.com/office/drawing/2014/main" id="{3F035287-DD84-4BA9-A055-F0923CB58A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7056" y="2566273"/>
              <a:ext cx="2647090" cy="11535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9112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9112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9112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9112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911225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12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12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12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1225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51</a:t>
              </a: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个</a:t>
              </a:r>
              <a:r>
                <a:rPr lang="en-US" altLang="zh-CN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BUG</a:t>
              </a: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2ED063DE-44DF-4CCD-A304-95B6732B139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42"/>
          <a:stretch/>
        </p:blipFill>
        <p:spPr>
          <a:xfrm>
            <a:off x="788149" y="1000912"/>
            <a:ext cx="6112858" cy="334438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36951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2B7C60EA-B083-4E3B-A54B-635EC38D69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4253563"/>
              </p:ext>
            </p:extLst>
          </p:nvPr>
        </p:nvGraphicFramePr>
        <p:xfrm>
          <a:off x="755576" y="339502"/>
          <a:ext cx="7776864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21170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5C8B4A2D-F490-4020-84CC-D196F96CF2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9170885"/>
              </p:ext>
            </p:extLst>
          </p:nvPr>
        </p:nvGraphicFramePr>
        <p:xfrm>
          <a:off x="1247800" y="411510"/>
          <a:ext cx="6648400" cy="4464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78749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A93D61-373E-438F-97AA-D2576319FAB9}"/>
              </a:ext>
            </a:extLst>
          </p:cNvPr>
          <p:cNvSpPr/>
          <p:nvPr/>
        </p:nvSpPr>
        <p:spPr>
          <a:xfrm>
            <a:off x="827584" y="537140"/>
            <a:ext cx="7488832" cy="4482882"/>
          </a:xfrm>
          <a:prstGeom prst="rect">
            <a:avLst/>
          </a:prstGeom>
          <a:solidFill>
            <a:srgbClr val="72BAB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D96B49-1162-4916-B19E-2249B5FFC127}"/>
              </a:ext>
            </a:extLst>
          </p:cNvPr>
          <p:cNvSpPr txBox="1"/>
          <p:nvPr/>
        </p:nvSpPr>
        <p:spPr>
          <a:xfrm>
            <a:off x="611560" y="180401"/>
            <a:ext cx="3312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冒烟测试用例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70DF9C-E960-46C7-8B60-48D7FE909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65" y="681484"/>
            <a:ext cx="6542647" cy="4266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154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A93D61-373E-438F-97AA-D2576319FAB9}"/>
              </a:ext>
            </a:extLst>
          </p:cNvPr>
          <p:cNvSpPr/>
          <p:nvPr/>
        </p:nvSpPr>
        <p:spPr>
          <a:xfrm>
            <a:off x="395536" y="514431"/>
            <a:ext cx="8352927" cy="4217559"/>
          </a:xfrm>
          <a:prstGeom prst="rect">
            <a:avLst/>
          </a:prstGeom>
          <a:solidFill>
            <a:srgbClr val="72BAB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D96B49-1162-4916-B19E-2249B5FFC127}"/>
              </a:ext>
            </a:extLst>
          </p:cNvPr>
          <p:cNvSpPr txBox="1"/>
          <p:nvPr/>
        </p:nvSpPr>
        <p:spPr>
          <a:xfrm>
            <a:off x="557677" y="189707"/>
            <a:ext cx="33123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青果接口和场景测试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CCA5BF-55AB-4439-A609-C9CA3DB43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8" y="802120"/>
            <a:ext cx="6490034" cy="2698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0902B91-0ABB-4863-8CFF-4255C480AB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672" y="1574034"/>
            <a:ext cx="5967791" cy="3157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3642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C97A92F8-A340-40CE-A77C-23904AD9E008}"/>
              </a:ext>
            </a:extLst>
          </p:cNvPr>
          <p:cNvSpPr/>
          <p:nvPr/>
        </p:nvSpPr>
        <p:spPr>
          <a:xfrm>
            <a:off x="575556" y="612203"/>
            <a:ext cx="7992888" cy="4359884"/>
          </a:xfrm>
          <a:prstGeom prst="rect">
            <a:avLst/>
          </a:prstGeom>
          <a:solidFill>
            <a:srgbClr val="72BAB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0F0D5E6-39C6-4239-B778-EF5A0DB6F5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1" t="9217" r="13574" b="-151"/>
          <a:stretch/>
        </p:blipFill>
        <p:spPr>
          <a:xfrm>
            <a:off x="1150462" y="699542"/>
            <a:ext cx="6552728" cy="418520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E40BFF6-CA88-46E3-9025-663121D8EBB9}"/>
              </a:ext>
            </a:extLst>
          </p:cNvPr>
          <p:cNvSpPr/>
          <p:nvPr/>
        </p:nvSpPr>
        <p:spPr>
          <a:xfrm>
            <a:off x="1979712" y="1275606"/>
            <a:ext cx="432048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D96B49-1162-4916-B19E-2249B5FFC127}"/>
              </a:ext>
            </a:extLst>
          </p:cNvPr>
          <p:cNvSpPr txBox="1"/>
          <p:nvPr/>
        </p:nvSpPr>
        <p:spPr>
          <a:xfrm>
            <a:off x="539552" y="267494"/>
            <a:ext cx="33123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集成所有测试用例结果报告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239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D7800A00-B957-4004-ACAB-845E06911D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968" r="43065" b="-1"/>
          <a:stretch/>
        </p:blipFill>
        <p:spPr>
          <a:xfrm rot="1704170">
            <a:off x="5473409" y="-1245921"/>
            <a:ext cx="5142566" cy="478871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FC4DD83F-BE72-47D7-882D-A5D0FD9C4C97}"/>
              </a:ext>
            </a:extLst>
          </p:cNvPr>
          <p:cNvGrpSpPr/>
          <p:nvPr/>
        </p:nvGrpSpPr>
        <p:grpSpPr>
          <a:xfrm>
            <a:off x="333338" y="50622"/>
            <a:ext cx="1939749" cy="1645056"/>
            <a:chOff x="395536" y="1275606"/>
            <a:chExt cx="1494414" cy="1140744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6EF272BB-EF43-4B10-B781-DA3B794D3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36" y="1275606"/>
              <a:ext cx="1494414" cy="1140744"/>
            </a:xfrm>
            <a:prstGeom prst="rect">
              <a:avLst/>
            </a:prstGeom>
          </p:spPr>
        </p:pic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A67E89B6-D691-406B-A764-4CB287726FFC}"/>
                </a:ext>
              </a:extLst>
            </p:cNvPr>
            <p:cNvSpPr txBox="1"/>
            <p:nvPr/>
          </p:nvSpPr>
          <p:spPr>
            <a:xfrm>
              <a:off x="731024" y="14377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目录</a:t>
              </a:r>
              <a:endParaRPr lang="en-US" altLang="zh-CN" sz="36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en-US" altLang="zh-CN" sz="1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CONTENTS</a:t>
              </a:r>
            </a:p>
          </p:txBody>
        </p:sp>
      </p:grpSp>
      <p:sp>
        <p:nvSpPr>
          <p:cNvPr id="8" name="TextBox 6">
            <a:extLst>
              <a:ext uri="{FF2B5EF4-FFF2-40B4-BE49-F238E27FC236}">
                <a16:creationId xmlns:a16="http://schemas.microsoft.com/office/drawing/2014/main" id="{9A4C1E0C-D62B-4B8B-9235-B3FF7FE8D08E}"/>
              </a:ext>
            </a:extLst>
          </p:cNvPr>
          <p:cNvSpPr txBox="1"/>
          <p:nvPr/>
        </p:nvSpPr>
        <p:spPr>
          <a:xfrm>
            <a:off x="1915438" y="1192422"/>
            <a:ext cx="712882" cy="1098628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1783F4CF-9EE8-426F-9DFD-711D3FADE900}"/>
              </a:ext>
            </a:extLst>
          </p:cNvPr>
          <p:cNvSpPr txBox="1"/>
          <p:nvPr/>
        </p:nvSpPr>
        <p:spPr>
          <a:xfrm>
            <a:off x="2106101" y="2306292"/>
            <a:ext cx="332063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31C41185-C874-41CF-9454-D9D42C1FD368}"/>
              </a:ext>
            </a:extLst>
          </p:cNvPr>
          <p:cNvSpPr txBox="1"/>
          <p:nvPr/>
        </p:nvSpPr>
        <p:spPr>
          <a:xfrm>
            <a:off x="2128848" y="3122051"/>
            <a:ext cx="342882" cy="530915"/>
          </a:xfrm>
          <a:prstGeom prst="rect">
            <a:avLst/>
          </a:prstGeom>
          <a:noFill/>
        </p:spPr>
        <p:txBody>
          <a:bodyPr wrap="none" anchor="ctr">
            <a:normAutofit fontScale="85000" lnSpcReduction="20000"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4AA17821-1BE3-4C80-833A-10AB2BDF1CD1}"/>
              </a:ext>
            </a:extLst>
          </p:cNvPr>
          <p:cNvSpPr txBox="1"/>
          <p:nvPr/>
        </p:nvSpPr>
        <p:spPr>
          <a:xfrm>
            <a:off x="2141135" y="3907378"/>
            <a:ext cx="330860" cy="530915"/>
          </a:xfrm>
          <a:prstGeom prst="rect">
            <a:avLst/>
          </a:prstGeom>
          <a:noFill/>
        </p:spPr>
        <p:txBody>
          <a:bodyPr wrap="none" anchor="ctr">
            <a:noAutofit/>
          </a:bodyPr>
          <a:lstStyle/>
          <a:p>
            <a:pPr algn="ctr"/>
            <a:r>
              <a:rPr lang="en-US" altLang="zh-CN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4077D3F3-AF39-48D1-B37D-BF3F654DD25C}"/>
              </a:ext>
            </a:extLst>
          </p:cNvPr>
          <p:cNvSpPr txBox="1"/>
          <p:nvPr/>
        </p:nvSpPr>
        <p:spPr>
          <a:xfrm>
            <a:off x="2457706" y="1456632"/>
            <a:ext cx="2971931" cy="476669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3D4B0B6D-EB27-4722-A3B7-178B8511CCDC}"/>
              </a:ext>
            </a:extLst>
          </p:cNvPr>
          <p:cNvSpPr txBox="1"/>
          <p:nvPr/>
        </p:nvSpPr>
        <p:spPr>
          <a:xfrm>
            <a:off x="2465393" y="2275467"/>
            <a:ext cx="2971931" cy="476669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成果展示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7F9ACF9A-2189-437C-B5DA-F8FC5703E9F8}"/>
              </a:ext>
            </a:extLst>
          </p:cNvPr>
          <p:cNvSpPr txBox="1"/>
          <p:nvPr/>
        </p:nvSpPr>
        <p:spPr>
          <a:xfrm>
            <a:off x="2464165" y="3106809"/>
            <a:ext cx="2971931" cy="42680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遇到的问题及解决方法</a:t>
            </a: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FE6B8807-D717-4601-94FE-D9BA2FEA48E9}"/>
              </a:ext>
            </a:extLst>
          </p:cNvPr>
          <p:cNvSpPr txBox="1"/>
          <p:nvPr/>
        </p:nvSpPr>
        <p:spPr>
          <a:xfrm>
            <a:off x="2464165" y="3873135"/>
            <a:ext cx="2971931" cy="426807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/>
          </a:bodyPr>
          <a:lstStyle/>
          <a:p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反思总结</a:t>
            </a:r>
          </a:p>
        </p:txBody>
      </p:sp>
      <p:sp>
        <p:nvSpPr>
          <p:cNvPr id="24" name="TextBox 11">
            <a:extLst>
              <a:ext uri="{FF2B5EF4-FFF2-40B4-BE49-F238E27FC236}">
                <a16:creationId xmlns:a16="http://schemas.microsoft.com/office/drawing/2014/main" id="{5E3915F3-D97B-4563-AF5A-6F379BA7AB3F}"/>
              </a:ext>
            </a:extLst>
          </p:cNvPr>
          <p:cNvSpPr txBox="1"/>
          <p:nvPr/>
        </p:nvSpPr>
        <p:spPr>
          <a:xfrm>
            <a:off x="2483727" y="1941138"/>
            <a:ext cx="2971931" cy="224152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lnSpcReduction="10000"/>
          </a:bodyPr>
          <a:lstStyle/>
          <a:p>
            <a:r>
              <a:rPr lang="en-US" altLang="zh-CN" sz="16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Brief Introduction</a:t>
            </a:r>
            <a:endParaRPr lang="zh-CN" altLang="en-US" sz="1600" b="1" dirty="0">
              <a:solidFill>
                <a:srgbClr val="326E8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TextBox 11">
            <a:extLst>
              <a:ext uri="{FF2B5EF4-FFF2-40B4-BE49-F238E27FC236}">
                <a16:creationId xmlns:a16="http://schemas.microsoft.com/office/drawing/2014/main" id="{C9FF3144-C8A1-445A-AC2A-4EF5BC6145BD}"/>
              </a:ext>
            </a:extLst>
          </p:cNvPr>
          <p:cNvSpPr txBox="1"/>
          <p:nvPr/>
        </p:nvSpPr>
        <p:spPr>
          <a:xfrm>
            <a:off x="2483727" y="2788088"/>
            <a:ext cx="2649332" cy="20854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55000" lnSpcReduction="20000"/>
          </a:bodyPr>
          <a:lstStyle/>
          <a:p>
            <a:r>
              <a:rPr lang="en-US" altLang="zh-CN" sz="28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Results Display</a:t>
            </a:r>
            <a:endParaRPr lang="zh-CN" altLang="en-US" sz="2800" b="1" dirty="0">
              <a:solidFill>
                <a:srgbClr val="326E8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Box 11">
            <a:extLst>
              <a:ext uri="{FF2B5EF4-FFF2-40B4-BE49-F238E27FC236}">
                <a16:creationId xmlns:a16="http://schemas.microsoft.com/office/drawing/2014/main" id="{2ACCCA20-737E-4343-92CB-CFDD687364B3}"/>
              </a:ext>
            </a:extLst>
          </p:cNvPr>
          <p:cNvSpPr txBox="1"/>
          <p:nvPr/>
        </p:nvSpPr>
        <p:spPr>
          <a:xfrm>
            <a:off x="2464165" y="3582482"/>
            <a:ext cx="2971931" cy="213404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10000"/>
          </a:bodyPr>
          <a:lstStyle/>
          <a:p>
            <a:r>
              <a:rPr lang="en-US" altLang="zh-CN" sz="16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Problems Encountered &amp; Resolvent</a:t>
            </a:r>
            <a:endParaRPr lang="zh-CN" altLang="en-US" sz="1600" b="1" dirty="0">
              <a:solidFill>
                <a:srgbClr val="326E8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04A0B0F9-184F-427A-984B-4A50FF836AD3}"/>
              </a:ext>
            </a:extLst>
          </p:cNvPr>
          <p:cNvSpPr txBox="1"/>
          <p:nvPr/>
        </p:nvSpPr>
        <p:spPr>
          <a:xfrm>
            <a:off x="2483768" y="4377206"/>
            <a:ext cx="2971931" cy="185673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en-US" altLang="zh-CN" sz="16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Reflection &amp; Summary</a:t>
            </a:r>
            <a:endParaRPr lang="zh-CN" altLang="en-US" sz="1600" b="1" dirty="0">
              <a:solidFill>
                <a:srgbClr val="326E8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180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8F25BC-F06C-4D43-9E52-2B9E1F197A9D}"/>
              </a:ext>
            </a:extLst>
          </p:cNvPr>
          <p:cNvSpPr/>
          <p:nvPr/>
        </p:nvSpPr>
        <p:spPr>
          <a:xfrm>
            <a:off x="251520" y="544492"/>
            <a:ext cx="8568951" cy="4475529"/>
          </a:xfrm>
          <a:prstGeom prst="rect">
            <a:avLst/>
          </a:prstGeom>
          <a:solidFill>
            <a:srgbClr val="72BAB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D96B49-1162-4916-B19E-2249B5FFC127}"/>
              </a:ext>
            </a:extLst>
          </p:cNvPr>
          <p:cNvSpPr txBox="1"/>
          <p:nvPr/>
        </p:nvSpPr>
        <p:spPr>
          <a:xfrm>
            <a:off x="539552" y="267494"/>
            <a:ext cx="33123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en-US" altLang="zh-CN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中的</a:t>
            </a:r>
            <a:r>
              <a:rPr lang="en-US" altLang="zh-CN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demo</a:t>
            </a:r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项目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250543-45D2-4F16-BCCE-AC9BB8606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7" r="2750" b="2566"/>
          <a:stretch/>
        </p:blipFill>
        <p:spPr>
          <a:xfrm>
            <a:off x="467544" y="699542"/>
            <a:ext cx="8028384" cy="40956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5058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4E4463B9-344E-41E2-9CAF-F86BB9EBFDA8}"/>
              </a:ext>
            </a:extLst>
          </p:cNvPr>
          <p:cNvSpPr/>
          <p:nvPr/>
        </p:nvSpPr>
        <p:spPr>
          <a:xfrm>
            <a:off x="251520" y="544492"/>
            <a:ext cx="8568952" cy="4496637"/>
          </a:xfrm>
          <a:prstGeom prst="rect">
            <a:avLst/>
          </a:prstGeom>
          <a:solidFill>
            <a:srgbClr val="72BAB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D96B49-1162-4916-B19E-2249B5FFC127}"/>
              </a:ext>
            </a:extLst>
          </p:cNvPr>
          <p:cNvSpPr txBox="1"/>
          <p:nvPr/>
        </p:nvSpPr>
        <p:spPr>
          <a:xfrm>
            <a:off x="467544" y="206519"/>
            <a:ext cx="331236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Jenkins</a:t>
            </a:r>
            <a:r>
              <a:rPr lang="zh-CN" altLang="en-US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集成情况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25390E-6278-4673-861E-996C0AFE1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48" y="699542"/>
            <a:ext cx="8172400" cy="43415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60649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21">
            <a:extLst>
              <a:ext uri="{FF2B5EF4-FFF2-40B4-BE49-F238E27FC236}">
                <a16:creationId xmlns:a16="http://schemas.microsoft.com/office/drawing/2014/main" id="{74BA7586-CFC8-4C53-9170-85CF471E057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31085" y="2212876"/>
            <a:ext cx="1062037" cy="768350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直接连接符 22">
            <a:extLst>
              <a:ext uri="{FF2B5EF4-FFF2-40B4-BE49-F238E27FC236}">
                <a16:creationId xmlns:a16="http://schemas.microsoft.com/office/drawing/2014/main" id="{0C4A2795-F513-4B9C-87BE-E3614AADC7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64422" y="1112739"/>
            <a:ext cx="1049338" cy="784225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直接连接符 23">
            <a:extLst>
              <a:ext uri="{FF2B5EF4-FFF2-40B4-BE49-F238E27FC236}">
                <a16:creationId xmlns:a16="http://schemas.microsoft.com/office/drawing/2014/main" id="{836E8500-7B93-4C33-90A9-DA7F1F8FA4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0610" y="3219351"/>
            <a:ext cx="1062037" cy="768350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任意多边形 24">
            <a:extLst>
              <a:ext uri="{FF2B5EF4-FFF2-40B4-BE49-F238E27FC236}">
                <a16:creationId xmlns:a16="http://schemas.microsoft.com/office/drawing/2014/main" id="{F4131762-1638-46AB-B530-1CE66ED0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35" y="630139"/>
            <a:ext cx="3094037" cy="666750"/>
          </a:xfrm>
          <a:custGeom>
            <a:avLst/>
            <a:gdLst>
              <a:gd name="T0" fmla="*/ 207372 w 2872027"/>
              <a:gd name="T1" fmla="*/ 0 h 695325"/>
              <a:gd name="T2" fmla="*/ 3030838 w 2872027"/>
              <a:gd name="T3" fmla="*/ 0 h 695325"/>
              <a:gd name="T4" fmla="*/ 3094121 w 2872027"/>
              <a:gd name="T5" fmla="*/ 56220 h 695325"/>
              <a:gd name="T6" fmla="*/ 3094121 w 2872027"/>
              <a:gd name="T7" fmla="*/ 609268 h 695325"/>
              <a:gd name="T8" fmla="*/ 3030838 w 2872027"/>
              <a:gd name="T9" fmla="*/ 665488 h 695325"/>
              <a:gd name="T10" fmla="*/ 207372 w 2872027"/>
              <a:gd name="T11" fmla="*/ 665488 h 695325"/>
              <a:gd name="T12" fmla="*/ 144089 w 2872027"/>
              <a:gd name="T13" fmla="*/ 609268 h 695325"/>
              <a:gd name="T14" fmla="*/ 144089 w 2872027"/>
              <a:gd name="T15" fmla="*/ 468938 h 695325"/>
              <a:gd name="T16" fmla="*/ 141784 w 2872027"/>
              <a:gd name="T17" fmla="*/ 467949 h 695325"/>
              <a:gd name="T18" fmla="*/ 0 w 2872027"/>
              <a:gd name="T19" fmla="*/ 330536 h 695325"/>
              <a:gd name="T20" fmla="*/ 141784 w 2872027"/>
              <a:gd name="T21" fmla="*/ 195411 h 695325"/>
              <a:gd name="T22" fmla="*/ 144089 w 2872027"/>
              <a:gd name="T23" fmla="*/ 194457 h 695325"/>
              <a:gd name="T24" fmla="*/ 144089 w 2872027"/>
              <a:gd name="T25" fmla="*/ 56220 h 695325"/>
              <a:gd name="T26" fmla="*/ 207372 w 2872027"/>
              <a:gd name="T27" fmla="*/ 0 h 695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72027"/>
              <a:gd name="T43" fmla="*/ 0 h 695325"/>
              <a:gd name="T44" fmla="*/ 2872027 w 2872027"/>
              <a:gd name="T45" fmla="*/ 695325 h 69532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72027" h="695325">
                <a:moveTo>
                  <a:pt x="192487" y="0"/>
                </a:moveTo>
                <a:lnTo>
                  <a:pt x="2813286" y="0"/>
                </a:lnTo>
                <a:cubicBezTo>
                  <a:pt x="2845728" y="0"/>
                  <a:pt x="2872027" y="26299"/>
                  <a:pt x="2872027" y="58741"/>
                </a:cubicBezTo>
                <a:lnTo>
                  <a:pt x="2872027" y="636584"/>
                </a:lnTo>
                <a:cubicBezTo>
                  <a:pt x="2872027" y="669026"/>
                  <a:pt x="2845728" y="695325"/>
                  <a:pt x="2813286" y="695325"/>
                </a:cubicBezTo>
                <a:lnTo>
                  <a:pt x="192487" y="695325"/>
                </a:lnTo>
                <a:cubicBezTo>
                  <a:pt x="160045" y="695325"/>
                  <a:pt x="133746" y="669026"/>
                  <a:pt x="133746" y="636584"/>
                </a:cubicBezTo>
                <a:lnTo>
                  <a:pt x="133746" y="489963"/>
                </a:lnTo>
                <a:lnTo>
                  <a:pt x="131607" y="488929"/>
                </a:lnTo>
                <a:cubicBezTo>
                  <a:pt x="62470" y="450723"/>
                  <a:pt x="0" y="395990"/>
                  <a:pt x="0" y="345355"/>
                </a:cubicBezTo>
                <a:cubicBezTo>
                  <a:pt x="0" y="294719"/>
                  <a:pt x="62470" y="241183"/>
                  <a:pt x="131607" y="204172"/>
                </a:cubicBezTo>
                <a:lnTo>
                  <a:pt x="133746" y="203175"/>
                </a:lnTo>
                <a:lnTo>
                  <a:pt x="133746" y="58741"/>
                </a:lnTo>
                <a:cubicBezTo>
                  <a:pt x="133746" y="26299"/>
                  <a:pt x="160045" y="0"/>
                  <a:pt x="192487" y="0"/>
                </a:cubicBezTo>
                <a:close/>
              </a:path>
            </a:pathLst>
          </a:custGeom>
          <a:solidFill>
            <a:srgbClr val="0796A5"/>
          </a:solidFill>
          <a:ln>
            <a:noFill/>
          </a:ln>
          <a:effectLst>
            <a:outerShdw dist="38100" dir="2700000" algn="ctr" rotWithShape="0">
              <a:srgbClr val="F098B5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zh-CN" altLang="en-US" dirty="0">
                <a:solidFill>
                  <a:srgbClr val="FFFFFF"/>
                </a:solidFill>
                <a:ea typeface="微软雅黑" pitchFamily="34" charset="-122"/>
              </a:rPr>
              <a:t>加强页面输入的限制</a:t>
            </a:r>
          </a:p>
        </p:txBody>
      </p:sp>
      <p:sp>
        <p:nvSpPr>
          <p:cNvPr id="53" name="任意多边形 26">
            <a:extLst>
              <a:ext uri="{FF2B5EF4-FFF2-40B4-BE49-F238E27FC236}">
                <a16:creationId xmlns:a16="http://schemas.microsoft.com/office/drawing/2014/main" id="{79A628D5-65F9-446C-8AA1-45CED9CEFFD8}"/>
              </a:ext>
            </a:extLst>
          </p:cNvPr>
          <p:cNvSpPr>
            <a:spLocks/>
          </p:cNvSpPr>
          <p:nvPr/>
        </p:nvSpPr>
        <p:spPr bwMode="auto">
          <a:xfrm rot="5400000">
            <a:off x="3532609" y="480914"/>
            <a:ext cx="815975" cy="965200"/>
          </a:xfrm>
          <a:custGeom>
            <a:avLst/>
            <a:gdLst>
              <a:gd name="T0" fmla="*/ 0 w 853440"/>
              <a:gd name="T1" fmla="*/ 582295 h 1009015"/>
              <a:gd name="T2" fmla="*/ 260621 w 853440"/>
              <a:gd name="T3" fmla="*/ 189109 h 1009015"/>
              <a:gd name="T4" fmla="*/ 329424 w 853440"/>
              <a:gd name="T5" fmla="*/ 167751 h 1009015"/>
              <a:gd name="T6" fmla="*/ 426720 w 853440"/>
              <a:gd name="T7" fmla="*/ 0 h 1009015"/>
              <a:gd name="T8" fmla="*/ 524016 w 853440"/>
              <a:gd name="T9" fmla="*/ 167751 h 1009015"/>
              <a:gd name="T10" fmla="*/ 592819 w 853440"/>
              <a:gd name="T11" fmla="*/ 189109 h 1009015"/>
              <a:gd name="T12" fmla="*/ 853440 w 853440"/>
              <a:gd name="T13" fmla="*/ 582295 h 1009015"/>
              <a:gd name="T14" fmla="*/ 426720 w 853440"/>
              <a:gd name="T15" fmla="*/ 1009015 h 1009015"/>
              <a:gd name="T16" fmla="*/ 0 w 853440"/>
              <a:gd name="T17" fmla="*/ 582295 h 1009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3440" h="1009015">
                <a:moveTo>
                  <a:pt x="0" y="582295"/>
                </a:moveTo>
                <a:cubicBezTo>
                  <a:pt x="0" y="405542"/>
                  <a:pt x="107465" y="253889"/>
                  <a:pt x="260621" y="189109"/>
                </a:cubicBezTo>
                <a:lnTo>
                  <a:pt x="329424" y="167751"/>
                </a:lnTo>
                <a:lnTo>
                  <a:pt x="426720" y="0"/>
                </a:lnTo>
                <a:lnTo>
                  <a:pt x="524016" y="167751"/>
                </a:lnTo>
                <a:lnTo>
                  <a:pt x="592819" y="189109"/>
                </a:lnTo>
                <a:cubicBezTo>
                  <a:pt x="745975" y="253889"/>
                  <a:pt x="853440" y="405542"/>
                  <a:pt x="853440" y="582295"/>
                </a:cubicBezTo>
                <a:cubicBezTo>
                  <a:pt x="853440" y="817966"/>
                  <a:pt x="662391" y="1009015"/>
                  <a:pt x="426720" y="1009015"/>
                </a:cubicBezTo>
                <a:cubicBezTo>
                  <a:pt x="191049" y="1009015"/>
                  <a:pt x="0" y="817966"/>
                  <a:pt x="0" y="582295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>
            <a:outerShdw dist="38100" dir="8100000" algn="ctr" rotWithShape="0">
              <a:srgbClr val="F098B5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4" name="椭圆 27">
            <a:extLst>
              <a:ext uri="{FF2B5EF4-FFF2-40B4-BE49-F238E27FC236}">
                <a16:creationId xmlns:a16="http://schemas.microsoft.com/office/drawing/2014/main" id="{39EDE945-8BC9-491D-A019-09777254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10" y="697608"/>
            <a:ext cx="515937" cy="514350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55" name="任意多边形 28">
            <a:extLst>
              <a:ext uri="{FF2B5EF4-FFF2-40B4-BE49-F238E27FC236}">
                <a16:creationId xmlns:a16="http://schemas.microsoft.com/office/drawing/2014/main" id="{1A33BA86-02D1-4526-B2D1-FADBA503BC4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672" y="1696939"/>
            <a:ext cx="3094038" cy="666750"/>
          </a:xfrm>
          <a:custGeom>
            <a:avLst/>
            <a:gdLst>
              <a:gd name="T0" fmla="*/ 207369 w 2872027"/>
              <a:gd name="T1" fmla="*/ 0 h 695325"/>
              <a:gd name="T2" fmla="*/ 3030796 w 2872027"/>
              <a:gd name="T3" fmla="*/ 0 h 695325"/>
              <a:gd name="T4" fmla="*/ 3094079 w 2872027"/>
              <a:gd name="T5" fmla="*/ 56220 h 695325"/>
              <a:gd name="T6" fmla="*/ 3094079 w 2872027"/>
              <a:gd name="T7" fmla="*/ 609268 h 695325"/>
              <a:gd name="T8" fmla="*/ 3030796 w 2872027"/>
              <a:gd name="T9" fmla="*/ 665488 h 695325"/>
              <a:gd name="T10" fmla="*/ 207369 w 2872027"/>
              <a:gd name="T11" fmla="*/ 665488 h 695325"/>
              <a:gd name="T12" fmla="*/ 144087 w 2872027"/>
              <a:gd name="T13" fmla="*/ 609268 h 695325"/>
              <a:gd name="T14" fmla="*/ 144087 w 2872027"/>
              <a:gd name="T15" fmla="*/ 468938 h 695325"/>
              <a:gd name="T16" fmla="*/ 141782 w 2872027"/>
              <a:gd name="T17" fmla="*/ 467949 h 695325"/>
              <a:gd name="T18" fmla="*/ 0 w 2872027"/>
              <a:gd name="T19" fmla="*/ 330536 h 695325"/>
              <a:gd name="T20" fmla="*/ 141782 w 2872027"/>
              <a:gd name="T21" fmla="*/ 195411 h 695325"/>
              <a:gd name="T22" fmla="*/ 144087 w 2872027"/>
              <a:gd name="T23" fmla="*/ 194457 h 695325"/>
              <a:gd name="T24" fmla="*/ 144087 w 2872027"/>
              <a:gd name="T25" fmla="*/ 56220 h 695325"/>
              <a:gd name="T26" fmla="*/ 207369 w 2872027"/>
              <a:gd name="T27" fmla="*/ 0 h 695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72027"/>
              <a:gd name="T43" fmla="*/ 0 h 695325"/>
              <a:gd name="T44" fmla="*/ 2872027 w 2872027"/>
              <a:gd name="T45" fmla="*/ 695325 h 69532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72027" h="695325">
                <a:moveTo>
                  <a:pt x="192487" y="0"/>
                </a:moveTo>
                <a:lnTo>
                  <a:pt x="2813286" y="0"/>
                </a:lnTo>
                <a:cubicBezTo>
                  <a:pt x="2845728" y="0"/>
                  <a:pt x="2872027" y="26299"/>
                  <a:pt x="2872027" y="58741"/>
                </a:cubicBezTo>
                <a:lnTo>
                  <a:pt x="2872027" y="636584"/>
                </a:lnTo>
                <a:cubicBezTo>
                  <a:pt x="2872027" y="669026"/>
                  <a:pt x="2845728" y="695325"/>
                  <a:pt x="2813286" y="695325"/>
                </a:cubicBezTo>
                <a:lnTo>
                  <a:pt x="192487" y="695325"/>
                </a:lnTo>
                <a:cubicBezTo>
                  <a:pt x="160045" y="695325"/>
                  <a:pt x="133746" y="669026"/>
                  <a:pt x="133746" y="636584"/>
                </a:cubicBezTo>
                <a:lnTo>
                  <a:pt x="133746" y="489963"/>
                </a:lnTo>
                <a:lnTo>
                  <a:pt x="131607" y="488929"/>
                </a:lnTo>
                <a:cubicBezTo>
                  <a:pt x="62470" y="450723"/>
                  <a:pt x="0" y="395990"/>
                  <a:pt x="0" y="345355"/>
                </a:cubicBezTo>
                <a:cubicBezTo>
                  <a:pt x="0" y="294719"/>
                  <a:pt x="62470" y="241183"/>
                  <a:pt x="131607" y="204172"/>
                </a:cubicBezTo>
                <a:lnTo>
                  <a:pt x="133746" y="203175"/>
                </a:lnTo>
                <a:lnTo>
                  <a:pt x="133746" y="58741"/>
                </a:lnTo>
                <a:cubicBezTo>
                  <a:pt x="133746" y="26299"/>
                  <a:pt x="160045" y="0"/>
                  <a:pt x="192487" y="0"/>
                </a:cubicBezTo>
                <a:close/>
              </a:path>
            </a:pathLst>
          </a:custGeom>
          <a:solidFill>
            <a:srgbClr val="1E9C8C"/>
          </a:solidFill>
          <a:ln>
            <a:noFill/>
          </a:ln>
          <a:effectLst>
            <a:outerShdw dist="38100" dir="8100000" algn="ctr" rotWithShape="0">
              <a:srgbClr val="F098B5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zh-CN" altLang="en-US" dirty="0">
                <a:solidFill>
                  <a:srgbClr val="FFFFFF"/>
                </a:solidFill>
                <a:ea typeface="微软雅黑" pitchFamily="34" charset="-122"/>
              </a:rPr>
              <a:t>检验上传文件安全性</a:t>
            </a:r>
          </a:p>
        </p:txBody>
      </p:sp>
      <p:sp>
        <p:nvSpPr>
          <p:cNvPr id="56" name="任意多边形 30">
            <a:extLst>
              <a:ext uri="{FF2B5EF4-FFF2-40B4-BE49-F238E27FC236}">
                <a16:creationId xmlns:a16="http://schemas.microsoft.com/office/drawing/2014/main" id="{FC0E8BF6-0745-4D13-B0AE-2033B326C1CD}"/>
              </a:ext>
            </a:extLst>
          </p:cNvPr>
          <p:cNvSpPr>
            <a:spLocks/>
          </p:cNvSpPr>
          <p:nvPr/>
        </p:nvSpPr>
        <p:spPr bwMode="auto">
          <a:xfrm flipH="1">
            <a:off x="4758160" y="1622326"/>
            <a:ext cx="957262" cy="815975"/>
          </a:xfrm>
          <a:custGeom>
            <a:avLst/>
            <a:gdLst>
              <a:gd name="T0" fmla="*/ 426720 w 999490"/>
              <a:gd name="T1" fmla="*/ 0 h 853440"/>
              <a:gd name="T2" fmla="*/ 0 w 999490"/>
              <a:gd name="T3" fmla="*/ 426720 h 853440"/>
              <a:gd name="T4" fmla="*/ 426720 w 999490"/>
              <a:gd name="T5" fmla="*/ 853440 h 853440"/>
              <a:gd name="T6" fmla="*/ 819906 w 999490"/>
              <a:gd name="T7" fmla="*/ 592819 h 853440"/>
              <a:gd name="T8" fmla="*/ 843356 w 999490"/>
              <a:gd name="T9" fmla="*/ 517278 h 853440"/>
              <a:gd name="T10" fmla="*/ 999490 w 999490"/>
              <a:gd name="T11" fmla="*/ 426720 h 853440"/>
              <a:gd name="T12" fmla="*/ 843356 w 999490"/>
              <a:gd name="T13" fmla="*/ 336162 h 853440"/>
              <a:gd name="T14" fmla="*/ 819906 w 999490"/>
              <a:gd name="T15" fmla="*/ 260621 h 853440"/>
              <a:gd name="T16" fmla="*/ 426720 w 999490"/>
              <a:gd name="T17" fmla="*/ 0 h 85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9490" h="853440">
                <a:moveTo>
                  <a:pt x="426720" y="0"/>
                </a:moveTo>
                <a:cubicBezTo>
                  <a:pt x="191049" y="0"/>
                  <a:pt x="0" y="191049"/>
                  <a:pt x="0" y="426720"/>
                </a:cubicBezTo>
                <a:cubicBezTo>
                  <a:pt x="0" y="662391"/>
                  <a:pt x="191049" y="853440"/>
                  <a:pt x="426720" y="853440"/>
                </a:cubicBezTo>
                <a:cubicBezTo>
                  <a:pt x="603473" y="853440"/>
                  <a:pt x="755127" y="745975"/>
                  <a:pt x="819906" y="592819"/>
                </a:cubicBezTo>
                <a:lnTo>
                  <a:pt x="843356" y="517278"/>
                </a:lnTo>
                <a:lnTo>
                  <a:pt x="999490" y="426720"/>
                </a:lnTo>
                <a:lnTo>
                  <a:pt x="843356" y="336162"/>
                </a:lnTo>
                <a:lnTo>
                  <a:pt x="819906" y="260621"/>
                </a:lnTo>
                <a:cubicBezTo>
                  <a:pt x="755127" y="107465"/>
                  <a:pt x="603473" y="0"/>
                  <a:pt x="426720" y="0"/>
                </a:cubicBezTo>
                <a:close/>
              </a:path>
            </a:pathLst>
          </a:custGeom>
          <a:solidFill>
            <a:srgbClr val="1E9C8C"/>
          </a:solidFill>
          <a:ln>
            <a:noFill/>
          </a:ln>
          <a:effectLst>
            <a:outerShdw dist="38100" dir="2700000" algn="ctr" rotWithShape="0">
              <a:srgbClr val="F098B5">
                <a:alpha val="34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" name="椭圆 31">
            <a:extLst>
              <a:ext uri="{FF2B5EF4-FFF2-40B4-BE49-F238E27FC236}">
                <a16:creationId xmlns:a16="http://schemas.microsoft.com/office/drawing/2014/main" id="{77F4CFD3-7E73-4C60-BEF3-0F173CC3289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43910" y="1773139"/>
            <a:ext cx="515937" cy="514350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58" name="任意多边形 32">
            <a:extLst>
              <a:ext uri="{FF2B5EF4-FFF2-40B4-BE49-F238E27FC236}">
                <a16:creationId xmlns:a16="http://schemas.microsoft.com/office/drawing/2014/main" id="{ACFC06D2-CA94-46BB-8BF1-58225D6B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35" y="2763739"/>
            <a:ext cx="3283817" cy="666750"/>
          </a:xfrm>
          <a:custGeom>
            <a:avLst/>
            <a:gdLst>
              <a:gd name="T0" fmla="*/ 207372 w 2872027"/>
              <a:gd name="T1" fmla="*/ 0 h 695325"/>
              <a:gd name="T2" fmla="*/ 3030838 w 2872027"/>
              <a:gd name="T3" fmla="*/ 0 h 695325"/>
              <a:gd name="T4" fmla="*/ 3094121 w 2872027"/>
              <a:gd name="T5" fmla="*/ 56220 h 695325"/>
              <a:gd name="T6" fmla="*/ 3094121 w 2872027"/>
              <a:gd name="T7" fmla="*/ 609268 h 695325"/>
              <a:gd name="T8" fmla="*/ 3030838 w 2872027"/>
              <a:gd name="T9" fmla="*/ 665488 h 695325"/>
              <a:gd name="T10" fmla="*/ 207372 w 2872027"/>
              <a:gd name="T11" fmla="*/ 665488 h 695325"/>
              <a:gd name="T12" fmla="*/ 144089 w 2872027"/>
              <a:gd name="T13" fmla="*/ 609268 h 695325"/>
              <a:gd name="T14" fmla="*/ 144089 w 2872027"/>
              <a:gd name="T15" fmla="*/ 468938 h 695325"/>
              <a:gd name="T16" fmla="*/ 141784 w 2872027"/>
              <a:gd name="T17" fmla="*/ 467949 h 695325"/>
              <a:gd name="T18" fmla="*/ 0 w 2872027"/>
              <a:gd name="T19" fmla="*/ 330536 h 695325"/>
              <a:gd name="T20" fmla="*/ 141784 w 2872027"/>
              <a:gd name="T21" fmla="*/ 195411 h 695325"/>
              <a:gd name="T22" fmla="*/ 144089 w 2872027"/>
              <a:gd name="T23" fmla="*/ 194457 h 695325"/>
              <a:gd name="T24" fmla="*/ 144089 w 2872027"/>
              <a:gd name="T25" fmla="*/ 56220 h 695325"/>
              <a:gd name="T26" fmla="*/ 207372 w 2872027"/>
              <a:gd name="T27" fmla="*/ 0 h 695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72027"/>
              <a:gd name="T43" fmla="*/ 0 h 695325"/>
              <a:gd name="T44" fmla="*/ 2872027 w 2872027"/>
              <a:gd name="T45" fmla="*/ 695325 h 69532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72027" h="695325">
                <a:moveTo>
                  <a:pt x="192487" y="0"/>
                </a:moveTo>
                <a:lnTo>
                  <a:pt x="2813286" y="0"/>
                </a:lnTo>
                <a:cubicBezTo>
                  <a:pt x="2845728" y="0"/>
                  <a:pt x="2872027" y="26299"/>
                  <a:pt x="2872027" y="58741"/>
                </a:cubicBezTo>
                <a:lnTo>
                  <a:pt x="2872027" y="636584"/>
                </a:lnTo>
                <a:cubicBezTo>
                  <a:pt x="2872027" y="669026"/>
                  <a:pt x="2845728" y="695325"/>
                  <a:pt x="2813286" y="695325"/>
                </a:cubicBezTo>
                <a:lnTo>
                  <a:pt x="192487" y="695325"/>
                </a:lnTo>
                <a:cubicBezTo>
                  <a:pt x="160045" y="695325"/>
                  <a:pt x="133746" y="669026"/>
                  <a:pt x="133746" y="636584"/>
                </a:cubicBezTo>
                <a:lnTo>
                  <a:pt x="133746" y="489963"/>
                </a:lnTo>
                <a:lnTo>
                  <a:pt x="131607" y="488929"/>
                </a:lnTo>
                <a:cubicBezTo>
                  <a:pt x="62470" y="450723"/>
                  <a:pt x="0" y="395990"/>
                  <a:pt x="0" y="345355"/>
                </a:cubicBezTo>
                <a:cubicBezTo>
                  <a:pt x="0" y="294719"/>
                  <a:pt x="62470" y="241183"/>
                  <a:pt x="131607" y="204172"/>
                </a:cubicBezTo>
                <a:lnTo>
                  <a:pt x="133746" y="203175"/>
                </a:lnTo>
                <a:lnTo>
                  <a:pt x="133746" y="58741"/>
                </a:lnTo>
                <a:cubicBezTo>
                  <a:pt x="133746" y="26299"/>
                  <a:pt x="160045" y="0"/>
                  <a:pt x="192487" y="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>
            <a:outerShdw dist="38100" dir="2700000" algn="ctr" rotWithShape="0">
              <a:srgbClr val="F098B5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zh-CN" altLang="en-US" dirty="0">
                <a:solidFill>
                  <a:srgbClr val="FFFFFF"/>
                </a:solidFill>
                <a:ea typeface="微软雅黑" pitchFamily="34" charset="-122"/>
              </a:rPr>
              <a:t>保证提示信息明确性和一致性</a:t>
            </a:r>
          </a:p>
        </p:txBody>
      </p:sp>
      <p:sp>
        <p:nvSpPr>
          <p:cNvPr id="59" name="任意多边形 34">
            <a:extLst>
              <a:ext uri="{FF2B5EF4-FFF2-40B4-BE49-F238E27FC236}">
                <a16:creationId xmlns:a16="http://schemas.microsoft.com/office/drawing/2014/main" id="{2D3231F5-25E9-4454-94ED-48D2B64A7E71}"/>
              </a:ext>
            </a:extLst>
          </p:cNvPr>
          <p:cNvSpPr>
            <a:spLocks/>
          </p:cNvSpPr>
          <p:nvPr/>
        </p:nvSpPr>
        <p:spPr bwMode="auto">
          <a:xfrm rot="5400000">
            <a:off x="3532609" y="2614514"/>
            <a:ext cx="815975" cy="965200"/>
          </a:xfrm>
          <a:custGeom>
            <a:avLst/>
            <a:gdLst>
              <a:gd name="T0" fmla="*/ 0 w 853440"/>
              <a:gd name="T1" fmla="*/ 582295 h 1009015"/>
              <a:gd name="T2" fmla="*/ 260621 w 853440"/>
              <a:gd name="T3" fmla="*/ 189109 h 1009015"/>
              <a:gd name="T4" fmla="*/ 329424 w 853440"/>
              <a:gd name="T5" fmla="*/ 167751 h 1009015"/>
              <a:gd name="T6" fmla="*/ 426720 w 853440"/>
              <a:gd name="T7" fmla="*/ 0 h 1009015"/>
              <a:gd name="T8" fmla="*/ 524016 w 853440"/>
              <a:gd name="T9" fmla="*/ 167751 h 1009015"/>
              <a:gd name="T10" fmla="*/ 592819 w 853440"/>
              <a:gd name="T11" fmla="*/ 189109 h 1009015"/>
              <a:gd name="T12" fmla="*/ 853440 w 853440"/>
              <a:gd name="T13" fmla="*/ 582295 h 1009015"/>
              <a:gd name="T14" fmla="*/ 426720 w 853440"/>
              <a:gd name="T15" fmla="*/ 1009015 h 1009015"/>
              <a:gd name="T16" fmla="*/ 0 w 853440"/>
              <a:gd name="T17" fmla="*/ 582295 h 1009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3440" h="1009015">
                <a:moveTo>
                  <a:pt x="0" y="582295"/>
                </a:moveTo>
                <a:cubicBezTo>
                  <a:pt x="0" y="405542"/>
                  <a:pt x="107465" y="253889"/>
                  <a:pt x="260621" y="189109"/>
                </a:cubicBezTo>
                <a:lnTo>
                  <a:pt x="329424" y="167751"/>
                </a:lnTo>
                <a:lnTo>
                  <a:pt x="426720" y="0"/>
                </a:lnTo>
                <a:lnTo>
                  <a:pt x="524016" y="167751"/>
                </a:lnTo>
                <a:lnTo>
                  <a:pt x="592819" y="189109"/>
                </a:lnTo>
                <a:cubicBezTo>
                  <a:pt x="745975" y="253889"/>
                  <a:pt x="853440" y="405542"/>
                  <a:pt x="853440" y="582295"/>
                </a:cubicBezTo>
                <a:cubicBezTo>
                  <a:pt x="853440" y="817966"/>
                  <a:pt x="662391" y="1009015"/>
                  <a:pt x="426720" y="1009015"/>
                </a:cubicBezTo>
                <a:cubicBezTo>
                  <a:pt x="191049" y="1009015"/>
                  <a:pt x="0" y="817966"/>
                  <a:pt x="0" y="582295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>
            <a:outerShdw dist="38100" dir="8100000" algn="ctr" rotWithShape="0">
              <a:srgbClr val="F098B5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" name="椭圆 35">
            <a:extLst>
              <a:ext uri="{FF2B5EF4-FFF2-40B4-BE49-F238E27FC236}">
                <a16:creationId xmlns:a16="http://schemas.microsoft.com/office/drawing/2014/main" id="{3B9852C0-3C94-4450-926B-E8CB4C7D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10" y="2833589"/>
            <a:ext cx="515937" cy="514350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61" name="任意多边形 36">
            <a:extLst>
              <a:ext uri="{FF2B5EF4-FFF2-40B4-BE49-F238E27FC236}">
                <a16:creationId xmlns:a16="http://schemas.microsoft.com/office/drawing/2014/main" id="{B9A2A007-23B7-4FCE-954E-317EE29389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672" y="3830539"/>
            <a:ext cx="3094038" cy="665162"/>
          </a:xfrm>
          <a:custGeom>
            <a:avLst/>
            <a:gdLst>
              <a:gd name="T0" fmla="*/ 207369 w 2872027"/>
              <a:gd name="T1" fmla="*/ 0 h 695325"/>
              <a:gd name="T2" fmla="*/ 3030796 w 2872027"/>
              <a:gd name="T3" fmla="*/ 0 h 695325"/>
              <a:gd name="T4" fmla="*/ 3094079 w 2872027"/>
              <a:gd name="T5" fmla="*/ 56220 h 695325"/>
              <a:gd name="T6" fmla="*/ 3094079 w 2872027"/>
              <a:gd name="T7" fmla="*/ 609268 h 695325"/>
              <a:gd name="T8" fmla="*/ 3030796 w 2872027"/>
              <a:gd name="T9" fmla="*/ 665488 h 695325"/>
              <a:gd name="T10" fmla="*/ 207369 w 2872027"/>
              <a:gd name="T11" fmla="*/ 665488 h 695325"/>
              <a:gd name="T12" fmla="*/ 144087 w 2872027"/>
              <a:gd name="T13" fmla="*/ 609268 h 695325"/>
              <a:gd name="T14" fmla="*/ 144087 w 2872027"/>
              <a:gd name="T15" fmla="*/ 468938 h 695325"/>
              <a:gd name="T16" fmla="*/ 141782 w 2872027"/>
              <a:gd name="T17" fmla="*/ 467949 h 695325"/>
              <a:gd name="T18" fmla="*/ 0 w 2872027"/>
              <a:gd name="T19" fmla="*/ 330536 h 695325"/>
              <a:gd name="T20" fmla="*/ 141782 w 2872027"/>
              <a:gd name="T21" fmla="*/ 195411 h 695325"/>
              <a:gd name="T22" fmla="*/ 144087 w 2872027"/>
              <a:gd name="T23" fmla="*/ 194457 h 695325"/>
              <a:gd name="T24" fmla="*/ 144087 w 2872027"/>
              <a:gd name="T25" fmla="*/ 56220 h 695325"/>
              <a:gd name="T26" fmla="*/ 207369 w 2872027"/>
              <a:gd name="T27" fmla="*/ 0 h 695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72027"/>
              <a:gd name="T43" fmla="*/ 0 h 695325"/>
              <a:gd name="T44" fmla="*/ 2872027 w 2872027"/>
              <a:gd name="T45" fmla="*/ 695325 h 69532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72027" h="695325">
                <a:moveTo>
                  <a:pt x="192487" y="0"/>
                </a:moveTo>
                <a:lnTo>
                  <a:pt x="2813286" y="0"/>
                </a:lnTo>
                <a:cubicBezTo>
                  <a:pt x="2845728" y="0"/>
                  <a:pt x="2872027" y="26299"/>
                  <a:pt x="2872027" y="58741"/>
                </a:cubicBezTo>
                <a:lnTo>
                  <a:pt x="2872027" y="636584"/>
                </a:lnTo>
                <a:cubicBezTo>
                  <a:pt x="2872027" y="669026"/>
                  <a:pt x="2845728" y="695325"/>
                  <a:pt x="2813286" y="695325"/>
                </a:cubicBezTo>
                <a:lnTo>
                  <a:pt x="192487" y="695325"/>
                </a:lnTo>
                <a:cubicBezTo>
                  <a:pt x="160045" y="695325"/>
                  <a:pt x="133746" y="669026"/>
                  <a:pt x="133746" y="636584"/>
                </a:cubicBezTo>
                <a:lnTo>
                  <a:pt x="133746" y="489963"/>
                </a:lnTo>
                <a:lnTo>
                  <a:pt x="131607" y="488929"/>
                </a:lnTo>
                <a:cubicBezTo>
                  <a:pt x="62470" y="450723"/>
                  <a:pt x="0" y="395990"/>
                  <a:pt x="0" y="345355"/>
                </a:cubicBezTo>
                <a:cubicBezTo>
                  <a:pt x="0" y="294719"/>
                  <a:pt x="62470" y="241183"/>
                  <a:pt x="131607" y="204172"/>
                </a:cubicBezTo>
                <a:lnTo>
                  <a:pt x="133746" y="203175"/>
                </a:lnTo>
                <a:lnTo>
                  <a:pt x="133746" y="58741"/>
                </a:lnTo>
                <a:cubicBezTo>
                  <a:pt x="133746" y="26299"/>
                  <a:pt x="160045" y="0"/>
                  <a:pt x="192487" y="0"/>
                </a:cubicBezTo>
                <a:close/>
              </a:path>
            </a:pathLst>
          </a:custGeom>
          <a:solidFill>
            <a:srgbClr val="1FA2CD"/>
          </a:solidFill>
          <a:ln>
            <a:noFill/>
          </a:ln>
          <a:effectLst>
            <a:outerShdw dist="38100" dir="8100000" algn="ctr" rotWithShape="0">
              <a:srgbClr val="F098B5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zh-CN" altLang="en-US" dirty="0">
                <a:solidFill>
                  <a:srgbClr val="FFFFFF"/>
                </a:solidFill>
                <a:ea typeface="微软雅黑" pitchFamily="34" charset="-122"/>
              </a:rPr>
              <a:t>添加查询物流功能</a:t>
            </a:r>
          </a:p>
        </p:txBody>
      </p:sp>
      <p:sp>
        <p:nvSpPr>
          <p:cNvPr id="62" name="任意多边形 38">
            <a:extLst>
              <a:ext uri="{FF2B5EF4-FFF2-40B4-BE49-F238E27FC236}">
                <a16:creationId xmlns:a16="http://schemas.microsoft.com/office/drawing/2014/main" id="{44EBC892-9D8F-4CA9-AAA1-7DFF581D88F7}"/>
              </a:ext>
            </a:extLst>
          </p:cNvPr>
          <p:cNvSpPr>
            <a:spLocks/>
          </p:cNvSpPr>
          <p:nvPr/>
        </p:nvSpPr>
        <p:spPr bwMode="auto">
          <a:xfrm flipH="1">
            <a:off x="4758160" y="3755926"/>
            <a:ext cx="957262" cy="815975"/>
          </a:xfrm>
          <a:custGeom>
            <a:avLst/>
            <a:gdLst>
              <a:gd name="T0" fmla="*/ 426720 w 999490"/>
              <a:gd name="T1" fmla="*/ 0 h 853440"/>
              <a:gd name="T2" fmla="*/ 0 w 999490"/>
              <a:gd name="T3" fmla="*/ 426720 h 853440"/>
              <a:gd name="T4" fmla="*/ 426720 w 999490"/>
              <a:gd name="T5" fmla="*/ 853440 h 853440"/>
              <a:gd name="T6" fmla="*/ 819906 w 999490"/>
              <a:gd name="T7" fmla="*/ 592819 h 853440"/>
              <a:gd name="T8" fmla="*/ 843356 w 999490"/>
              <a:gd name="T9" fmla="*/ 517278 h 853440"/>
              <a:gd name="T10" fmla="*/ 999490 w 999490"/>
              <a:gd name="T11" fmla="*/ 426720 h 853440"/>
              <a:gd name="T12" fmla="*/ 843356 w 999490"/>
              <a:gd name="T13" fmla="*/ 336162 h 853440"/>
              <a:gd name="T14" fmla="*/ 819906 w 999490"/>
              <a:gd name="T15" fmla="*/ 260621 h 853440"/>
              <a:gd name="T16" fmla="*/ 426720 w 999490"/>
              <a:gd name="T17" fmla="*/ 0 h 85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9490" h="853440">
                <a:moveTo>
                  <a:pt x="426720" y="0"/>
                </a:moveTo>
                <a:cubicBezTo>
                  <a:pt x="191049" y="0"/>
                  <a:pt x="0" y="191049"/>
                  <a:pt x="0" y="426720"/>
                </a:cubicBezTo>
                <a:cubicBezTo>
                  <a:pt x="0" y="662391"/>
                  <a:pt x="191049" y="853440"/>
                  <a:pt x="426720" y="853440"/>
                </a:cubicBezTo>
                <a:cubicBezTo>
                  <a:pt x="603473" y="853440"/>
                  <a:pt x="755127" y="745975"/>
                  <a:pt x="819906" y="592819"/>
                </a:cubicBezTo>
                <a:lnTo>
                  <a:pt x="843356" y="517278"/>
                </a:lnTo>
                <a:lnTo>
                  <a:pt x="999490" y="426720"/>
                </a:lnTo>
                <a:lnTo>
                  <a:pt x="843356" y="336162"/>
                </a:lnTo>
                <a:lnTo>
                  <a:pt x="819906" y="260621"/>
                </a:lnTo>
                <a:cubicBezTo>
                  <a:pt x="755127" y="107465"/>
                  <a:pt x="603473" y="0"/>
                  <a:pt x="426720" y="0"/>
                </a:cubicBezTo>
                <a:close/>
              </a:path>
            </a:pathLst>
          </a:custGeom>
          <a:solidFill>
            <a:srgbClr val="1FA2CD"/>
          </a:solidFill>
          <a:ln>
            <a:noFill/>
          </a:ln>
          <a:effectLst>
            <a:outerShdw dist="38100" dir="2700000" algn="ctr" rotWithShape="0">
              <a:srgbClr val="F098B5">
                <a:alpha val="34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3" name="椭圆 39">
            <a:extLst>
              <a:ext uri="{FF2B5EF4-FFF2-40B4-BE49-F238E27FC236}">
                <a16:creationId xmlns:a16="http://schemas.microsoft.com/office/drawing/2014/main" id="{3E8713F3-6EED-46CC-A994-EB5B1809B7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43910" y="3905151"/>
            <a:ext cx="515937" cy="515938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707369-59FD-4E7C-8273-44871DB4CD08}"/>
              </a:ext>
            </a:extLst>
          </p:cNvPr>
          <p:cNvSpPr txBox="1"/>
          <p:nvPr/>
        </p:nvSpPr>
        <p:spPr>
          <a:xfrm>
            <a:off x="434206" y="298523"/>
            <a:ext cx="238879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仍需完善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8769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61882" y="993383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47B12-6E9D-4121-8B9B-97FBA62B21D9}"/>
              </a:ext>
            </a:extLst>
          </p:cNvPr>
          <p:cNvGrpSpPr/>
          <p:nvPr/>
        </p:nvGrpSpPr>
        <p:grpSpPr>
          <a:xfrm>
            <a:off x="1618796" y="2726932"/>
            <a:ext cx="5976407" cy="1140962"/>
            <a:chOff x="1618796" y="2726932"/>
            <a:chExt cx="5976407" cy="11409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A2238-1FD2-4CD6-BB78-E66DDA5E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8796" y="2726932"/>
              <a:ext cx="5976407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遇到的问题及解决方法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ED6FD2C9-EA1E-43DF-B48B-8910C8093557}"/>
                </a:ext>
              </a:extLst>
            </p:cNvPr>
            <p:cNvSpPr txBox="1">
              <a:spLocks/>
            </p:cNvSpPr>
            <p:nvPr/>
          </p:nvSpPr>
          <p:spPr>
            <a:xfrm>
              <a:off x="3121035" y="3488410"/>
              <a:ext cx="2971931" cy="379484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 fontScale="77500" lnSpcReduction="2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solidFill>
                    <a:srgbClr val="326E84"/>
                  </a:solidFill>
                  <a:cs typeface="+mn-ea"/>
                  <a:sym typeface="+mn-lt"/>
                </a:rPr>
                <a:t>Problems Encountered &amp; Resolvent</a:t>
              </a:r>
            </a:p>
            <a:p>
              <a:pPr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962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5D5D1594-8434-4BC6-AE19-B2C49EFC3875}"/>
              </a:ext>
            </a:extLst>
          </p:cNvPr>
          <p:cNvGrpSpPr/>
          <p:nvPr/>
        </p:nvGrpSpPr>
        <p:grpSpPr>
          <a:xfrm>
            <a:off x="89405" y="1219547"/>
            <a:ext cx="2356012" cy="3500618"/>
            <a:chOff x="3302000" y="787400"/>
            <a:chExt cx="5581650" cy="5668963"/>
          </a:xfrm>
        </p:grpSpPr>
        <p:sp>
          <p:nvSpPr>
            <p:cNvPr id="34" name="i$liḋe-Freeform: Shape 2">
              <a:extLst>
                <a:ext uri="{FF2B5EF4-FFF2-40B4-BE49-F238E27FC236}">
                  <a16:creationId xmlns:a16="http://schemas.microsoft.com/office/drawing/2014/main" id="{715836D0-27BE-43FD-BD79-4D3C673E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i$liḋe-Freeform: Shape 3">
              <a:extLst>
                <a:ext uri="{FF2B5EF4-FFF2-40B4-BE49-F238E27FC236}">
                  <a16:creationId xmlns:a16="http://schemas.microsoft.com/office/drawing/2014/main" id="{CEA4F49C-3A58-472E-9C39-23F46D925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i$liḋe-Freeform: Shape 4">
              <a:extLst>
                <a:ext uri="{FF2B5EF4-FFF2-40B4-BE49-F238E27FC236}">
                  <a16:creationId xmlns:a16="http://schemas.microsoft.com/office/drawing/2014/main" id="{E2D4A80F-B9B0-46E5-B3D6-9F1167F1C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i$liḋe-Freeform: Shape 5">
              <a:extLst>
                <a:ext uri="{FF2B5EF4-FFF2-40B4-BE49-F238E27FC236}">
                  <a16:creationId xmlns:a16="http://schemas.microsoft.com/office/drawing/2014/main" id="{8A4A95A4-4009-4F1B-B0FE-C88D2B471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i$liḋe-Freeform: Shape 6">
              <a:extLst>
                <a:ext uri="{FF2B5EF4-FFF2-40B4-BE49-F238E27FC236}">
                  <a16:creationId xmlns:a16="http://schemas.microsoft.com/office/drawing/2014/main" id="{E3445987-7F67-48CA-90F8-285021F6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i$liḋe-Freeform: Shape 7">
              <a:extLst>
                <a:ext uri="{FF2B5EF4-FFF2-40B4-BE49-F238E27FC236}">
                  <a16:creationId xmlns:a16="http://schemas.microsoft.com/office/drawing/2014/main" id="{AF1CC67F-B156-44EC-A0D8-CC880EAE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i$liḋe-Freeform: Shape 8">
              <a:extLst>
                <a:ext uri="{FF2B5EF4-FFF2-40B4-BE49-F238E27FC236}">
                  <a16:creationId xmlns:a16="http://schemas.microsoft.com/office/drawing/2014/main" id="{67536BBD-289C-4361-9008-63E10BC7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i$liḋe-Freeform: Shape 9">
              <a:extLst>
                <a:ext uri="{FF2B5EF4-FFF2-40B4-BE49-F238E27FC236}">
                  <a16:creationId xmlns:a16="http://schemas.microsoft.com/office/drawing/2014/main" id="{E51484E0-E13E-4CDC-AA87-CAF0B23F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i$liḋe-Freeform: Shape 10">
              <a:extLst>
                <a:ext uri="{FF2B5EF4-FFF2-40B4-BE49-F238E27FC236}">
                  <a16:creationId xmlns:a16="http://schemas.microsoft.com/office/drawing/2014/main" id="{981B2388-7CC8-4579-86B4-65561672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i$liḋe-Freeform: Shape 11">
              <a:extLst>
                <a:ext uri="{FF2B5EF4-FFF2-40B4-BE49-F238E27FC236}">
                  <a16:creationId xmlns:a16="http://schemas.microsoft.com/office/drawing/2014/main" id="{FC2A09A0-09C8-49A2-887D-CD938C1A1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i$liḋe-Freeform: Shape 12">
              <a:extLst>
                <a:ext uri="{FF2B5EF4-FFF2-40B4-BE49-F238E27FC236}">
                  <a16:creationId xmlns:a16="http://schemas.microsoft.com/office/drawing/2014/main" id="{6B349162-3AAE-4DF7-BFC1-F5959C280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i$liḋe-Freeform: Shape 13">
              <a:extLst>
                <a:ext uri="{FF2B5EF4-FFF2-40B4-BE49-F238E27FC236}">
                  <a16:creationId xmlns:a16="http://schemas.microsoft.com/office/drawing/2014/main" id="{5CD5A3C1-A2E4-41A1-9345-3972023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i$liḋe-Freeform: Shape 14">
              <a:extLst>
                <a:ext uri="{FF2B5EF4-FFF2-40B4-BE49-F238E27FC236}">
                  <a16:creationId xmlns:a16="http://schemas.microsoft.com/office/drawing/2014/main" id="{85646E78-ADF4-4533-B874-796A6647E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1077913" cy="3884613"/>
            </a:xfrm>
            <a:custGeom>
              <a:avLst/>
              <a:gdLst>
                <a:gd name="T0" fmla="*/ 679 w 679"/>
                <a:gd name="T1" fmla="*/ 2447 h 2447"/>
                <a:gd name="T2" fmla="*/ 0 w 679"/>
                <a:gd name="T3" fmla="*/ 2134 h 2447"/>
                <a:gd name="T4" fmla="*/ 0 w 679"/>
                <a:gd name="T5" fmla="*/ 0 h 2447"/>
                <a:gd name="T6" fmla="*/ 679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679" y="2447"/>
                  </a:moveTo>
                  <a:lnTo>
                    <a:pt x="0" y="2134"/>
                  </a:lnTo>
                  <a:lnTo>
                    <a:pt x="0" y="0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i$liḋe-Freeform: Shape 15">
              <a:extLst>
                <a:ext uri="{FF2B5EF4-FFF2-40B4-BE49-F238E27FC236}">
                  <a16:creationId xmlns:a16="http://schemas.microsoft.com/office/drawing/2014/main" id="{72F01C87-13A6-49E7-9EAF-490383240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2165350"/>
              <a:ext cx="641350" cy="2600325"/>
            </a:xfrm>
            <a:custGeom>
              <a:avLst/>
              <a:gdLst>
                <a:gd name="T0" fmla="*/ 404 w 404"/>
                <a:gd name="T1" fmla="*/ 1452 h 1638"/>
                <a:gd name="T2" fmla="*/ 0 w 404"/>
                <a:gd name="T3" fmla="*/ 0 h 1638"/>
                <a:gd name="T4" fmla="*/ 0 w 404"/>
                <a:gd name="T5" fmla="*/ 1638 h 1638"/>
                <a:gd name="T6" fmla="*/ 404 w 404"/>
                <a:gd name="T7" fmla="*/ 1452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4" h="1638">
                  <a:moveTo>
                    <a:pt x="404" y="1452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404" y="14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i$liḋe-Freeform: Shape 16">
              <a:extLst>
                <a:ext uri="{FF2B5EF4-FFF2-40B4-BE49-F238E27FC236}">
                  <a16:creationId xmlns:a16="http://schemas.microsoft.com/office/drawing/2014/main" id="{0F3DBF3E-172F-4396-A0DD-79850636B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2165350"/>
              <a:ext cx="639763" cy="2600325"/>
            </a:xfrm>
            <a:custGeom>
              <a:avLst/>
              <a:gdLst>
                <a:gd name="T0" fmla="*/ 403 w 403"/>
                <a:gd name="T1" fmla="*/ 1638 h 1638"/>
                <a:gd name="T2" fmla="*/ 0 w 403"/>
                <a:gd name="T3" fmla="*/ 1452 h 1638"/>
                <a:gd name="T4" fmla="*/ 403 w 403"/>
                <a:gd name="T5" fmla="*/ 0 h 1638"/>
                <a:gd name="T6" fmla="*/ 403 w 403"/>
                <a:gd name="T7" fmla="*/ 163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1638">
                  <a:moveTo>
                    <a:pt x="403" y="1638"/>
                  </a:moveTo>
                  <a:lnTo>
                    <a:pt x="0" y="1452"/>
                  </a:lnTo>
                  <a:lnTo>
                    <a:pt x="403" y="0"/>
                  </a:lnTo>
                  <a:lnTo>
                    <a:pt x="403" y="16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4" name="i$liḋe-Straight Connector 19">
            <a:extLst>
              <a:ext uri="{FF2B5EF4-FFF2-40B4-BE49-F238E27FC236}">
                <a16:creationId xmlns:a16="http://schemas.microsoft.com/office/drawing/2014/main" id="{7D6D6029-0834-4A6C-9926-B0F122AB8C4F}"/>
              </a:ext>
            </a:extLst>
          </p:cNvPr>
          <p:cNvCxnSpPr>
            <a:cxnSpLocks/>
          </p:cNvCxnSpPr>
          <p:nvPr/>
        </p:nvCxnSpPr>
        <p:spPr>
          <a:xfrm>
            <a:off x="1490474" y="1707189"/>
            <a:ext cx="1495450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i$liḋe-Straight Connector 20">
            <a:extLst>
              <a:ext uri="{FF2B5EF4-FFF2-40B4-BE49-F238E27FC236}">
                <a16:creationId xmlns:a16="http://schemas.microsoft.com/office/drawing/2014/main" id="{37F1CCBB-7830-4A45-B014-85FAD5D132F1}"/>
              </a:ext>
            </a:extLst>
          </p:cNvPr>
          <p:cNvCxnSpPr>
            <a:cxnSpLocks/>
          </p:cNvCxnSpPr>
          <p:nvPr/>
        </p:nvCxnSpPr>
        <p:spPr>
          <a:xfrm flipV="1">
            <a:off x="1939149" y="2719474"/>
            <a:ext cx="1232005" cy="2342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i$liḋe-Straight Connector 21">
            <a:extLst>
              <a:ext uri="{FF2B5EF4-FFF2-40B4-BE49-F238E27FC236}">
                <a16:creationId xmlns:a16="http://schemas.microsoft.com/office/drawing/2014/main" id="{36331590-4EDB-4E14-9EF7-E774CE1F13AC}"/>
              </a:ext>
            </a:extLst>
          </p:cNvPr>
          <p:cNvCxnSpPr>
            <a:cxnSpLocks/>
          </p:cNvCxnSpPr>
          <p:nvPr/>
        </p:nvCxnSpPr>
        <p:spPr>
          <a:xfrm flipV="1">
            <a:off x="2180445" y="3792147"/>
            <a:ext cx="1108077" cy="1464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5814954-B558-4E09-B84D-07DF616E4CBF}"/>
              </a:ext>
            </a:extLst>
          </p:cNvPr>
          <p:cNvGrpSpPr/>
          <p:nvPr/>
        </p:nvGrpSpPr>
        <p:grpSpPr>
          <a:xfrm>
            <a:off x="3677542" y="462785"/>
            <a:ext cx="5044825" cy="3636998"/>
            <a:chOff x="4651353" y="1417122"/>
            <a:chExt cx="4514526" cy="2683570"/>
          </a:xfrm>
        </p:grpSpPr>
        <p:sp>
          <p:nvSpPr>
            <p:cNvPr id="8" name="i$liḋe-Freeform: Shape 29">
              <a:extLst>
                <a:ext uri="{FF2B5EF4-FFF2-40B4-BE49-F238E27FC236}">
                  <a16:creationId xmlns:a16="http://schemas.microsoft.com/office/drawing/2014/main" id="{C78F81A9-CC87-4D7D-ABFB-5C8930F99C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8996" y="3646712"/>
              <a:ext cx="288996" cy="453980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i$liḋe-Freeform: Shape 30">
              <a:extLst>
                <a:ext uri="{FF2B5EF4-FFF2-40B4-BE49-F238E27FC236}">
                  <a16:creationId xmlns:a16="http://schemas.microsoft.com/office/drawing/2014/main" id="{94708418-04B4-4A23-8FFF-2F01514AA3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353" y="2139216"/>
              <a:ext cx="344282" cy="378809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" name="Group 31">
              <a:extLst>
                <a:ext uri="{FF2B5EF4-FFF2-40B4-BE49-F238E27FC236}">
                  <a16:creationId xmlns:a16="http://schemas.microsoft.com/office/drawing/2014/main" id="{E36317A6-8506-4C9F-9FA8-77C80C93F8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88115" y="1417122"/>
              <a:ext cx="276892" cy="184642"/>
              <a:chOff x="4610100" y="2400299"/>
              <a:chExt cx="214313" cy="142875"/>
            </a:xfrm>
            <a:solidFill>
              <a:schemeClr val="accent1"/>
            </a:solidFill>
          </p:grpSpPr>
          <p:sp>
            <p:nvSpPr>
              <p:cNvPr id="26" name="îṥļîḑé-Freeform: Shape 34">
                <a:extLst>
                  <a:ext uri="{FF2B5EF4-FFF2-40B4-BE49-F238E27FC236}">
                    <a16:creationId xmlns:a16="http://schemas.microsoft.com/office/drawing/2014/main" id="{9A608942-8601-4AAD-999C-1507BE144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îṥļîḑé-Freeform: Shape 37">
                <a:extLst>
                  <a:ext uri="{FF2B5EF4-FFF2-40B4-BE49-F238E27FC236}">
                    <a16:creationId xmlns:a16="http://schemas.microsoft.com/office/drawing/2014/main" id="{B8D3F103-A2D5-49F1-B8F5-DFCFE74EF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îṥļîḑé-Freeform: Shape 41">
                <a:extLst>
                  <a:ext uri="{FF2B5EF4-FFF2-40B4-BE49-F238E27FC236}">
                    <a16:creationId xmlns:a16="http://schemas.microsoft.com/office/drawing/2014/main" id="{F5E49BD1-3BB1-4F63-A018-CEB02A03F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1" name="îṥļîḑé-Freeform: Shape 42">
              <a:extLst>
                <a:ext uri="{FF2B5EF4-FFF2-40B4-BE49-F238E27FC236}">
                  <a16:creationId xmlns:a16="http://schemas.microsoft.com/office/drawing/2014/main" id="{2F9BA408-B925-4CDB-B30D-1E0ADCBE1D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7087" y="2918759"/>
              <a:ext cx="332814" cy="398328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îṥļîḑé-TextBox 53">
              <a:extLst>
                <a:ext uri="{FF2B5EF4-FFF2-40B4-BE49-F238E27FC236}">
                  <a16:creationId xmlns:a16="http://schemas.microsoft.com/office/drawing/2014/main" id="{1C986B09-B5FB-47EC-B290-3C3FC3A39617}"/>
                </a:ext>
              </a:extLst>
            </p:cNvPr>
            <p:cNvSpPr txBox="1"/>
            <p:nvPr/>
          </p:nvSpPr>
          <p:spPr>
            <a:xfrm>
              <a:off x="4989901" y="2093533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出现了</a:t>
              </a:r>
              <a:r>
                <a:rPr lang="en-US" altLang="zh-CN" sz="1600" b="1" dirty="0" err="1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jdk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版本和我们的</a:t>
              </a:r>
              <a:r>
                <a:rPr lang="en-US" altLang="zh-CN" sz="1600" b="1" dirty="0" err="1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testng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版本不一致的问题，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导致没办法运行</a:t>
              </a:r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testing</a:t>
              </a:r>
            </a:p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最后的解决办法是换了一个新的</a:t>
              </a:r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eclipse</a:t>
              </a:r>
              <a:endParaRPr lang="zh-CN" altLang="en-US" sz="1600" b="1" dirty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îṥļîḑé-TextBox 53">
              <a:extLst>
                <a:ext uri="{FF2B5EF4-FFF2-40B4-BE49-F238E27FC236}">
                  <a16:creationId xmlns:a16="http://schemas.microsoft.com/office/drawing/2014/main" id="{DCA24BCC-A196-44F1-8135-565BDA81C8D5}"/>
                </a:ext>
              </a:extLst>
            </p:cNvPr>
            <p:cNvSpPr txBox="1"/>
            <p:nvPr/>
          </p:nvSpPr>
          <p:spPr>
            <a:xfrm>
              <a:off x="4989901" y="2791178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运行一个类打开多个浏览器页面，想让他自动关闭</a:t>
              </a:r>
              <a:endParaRPr lang="en-US" altLang="zh-CN" sz="1600" b="1" dirty="0">
                <a:solidFill>
                  <a:srgbClr val="87C1A4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最后的解决办法是在</a:t>
              </a:r>
              <a:r>
                <a:rPr lang="en-US" altLang="zh-CN" sz="1600" b="1" dirty="0" err="1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BaseTest</a:t>
              </a:r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中新增方法</a:t>
              </a:r>
            </a:p>
          </p:txBody>
        </p:sp>
        <p:sp>
          <p:nvSpPr>
            <p:cNvPr id="54" name="îṥļîḑé-TextBox 53">
              <a:extLst>
                <a:ext uri="{FF2B5EF4-FFF2-40B4-BE49-F238E27FC236}">
                  <a16:creationId xmlns:a16="http://schemas.microsoft.com/office/drawing/2014/main" id="{A0B86D1F-2BB8-4EA7-AED8-1A4FD9BA1B76}"/>
                </a:ext>
              </a:extLst>
            </p:cNvPr>
            <p:cNvSpPr txBox="1"/>
            <p:nvPr/>
          </p:nvSpPr>
          <p:spPr>
            <a:xfrm>
              <a:off x="4962955" y="3568431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由于打开两个页面导致定位不到该页面的元素</a:t>
              </a:r>
              <a:endParaRPr lang="en-US" altLang="zh-CN" sz="1600" b="1" dirty="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最后的解决办法是使用</a:t>
              </a:r>
              <a:r>
                <a:rPr lang="en-US" altLang="zh-CN" sz="1600" b="1" dirty="0" err="1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webtest.switchWidow</a:t>
              </a:r>
              <a:r>
                <a:rPr lang="en-US" altLang="zh-CN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(1)</a:t>
              </a:r>
              <a:endParaRPr lang="zh-CN" altLang="en-US" sz="1600" b="1" dirty="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9" name="îṥļîḑé-Hexagon 16">
            <a:extLst>
              <a:ext uri="{FF2B5EF4-FFF2-40B4-BE49-F238E27FC236}">
                <a16:creationId xmlns:a16="http://schemas.microsoft.com/office/drawing/2014/main" id="{C62F5CC7-0316-4C5B-A961-BAD77B92B4F9}"/>
              </a:ext>
            </a:extLst>
          </p:cNvPr>
          <p:cNvSpPr>
            <a:spLocks noChangeAspect="1"/>
          </p:cNvSpPr>
          <p:nvPr/>
        </p:nvSpPr>
        <p:spPr>
          <a:xfrm>
            <a:off x="7740352" y="4651601"/>
            <a:ext cx="1452609" cy="84667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0" name="îṥļîḑé-Hexagon 15">
            <a:extLst>
              <a:ext uri="{FF2B5EF4-FFF2-40B4-BE49-F238E27FC236}">
                <a16:creationId xmlns:a16="http://schemas.microsoft.com/office/drawing/2014/main" id="{5EDAD5F7-718B-419D-B2DD-4B50A91A9862}"/>
              </a:ext>
            </a:extLst>
          </p:cNvPr>
          <p:cNvSpPr>
            <a:spLocks noChangeAspect="1"/>
          </p:cNvSpPr>
          <p:nvPr/>
        </p:nvSpPr>
        <p:spPr>
          <a:xfrm>
            <a:off x="8172400" y="4296830"/>
            <a:ext cx="1452609" cy="84667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1" name="íṡľíḍè-TextBox 81">
            <a:extLst>
              <a:ext uri="{FF2B5EF4-FFF2-40B4-BE49-F238E27FC236}">
                <a16:creationId xmlns:a16="http://schemas.microsoft.com/office/drawing/2014/main" id="{9B044176-3897-42E2-832B-058E6BE44629}"/>
              </a:ext>
            </a:extLst>
          </p:cNvPr>
          <p:cNvSpPr txBox="1"/>
          <p:nvPr/>
        </p:nvSpPr>
        <p:spPr>
          <a:xfrm>
            <a:off x="1241406" y="328362"/>
            <a:ext cx="1913967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lnSpcReduction="10000"/>
          </a:bodyPr>
          <a:lstStyle/>
          <a:p>
            <a:pPr algn="ctr"/>
            <a:r>
              <a:rPr lang="zh-CN" altLang="en-US" sz="2800" b="1" dirty="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rPr>
              <a:t>遇到的问题及解决方法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2298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5D5D1594-8434-4BC6-AE19-B2C49EFC3875}"/>
              </a:ext>
            </a:extLst>
          </p:cNvPr>
          <p:cNvGrpSpPr/>
          <p:nvPr/>
        </p:nvGrpSpPr>
        <p:grpSpPr>
          <a:xfrm>
            <a:off x="89405" y="1219547"/>
            <a:ext cx="2356012" cy="3500618"/>
            <a:chOff x="3302000" y="787400"/>
            <a:chExt cx="5581650" cy="5668963"/>
          </a:xfrm>
        </p:grpSpPr>
        <p:sp>
          <p:nvSpPr>
            <p:cNvPr id="34" name="i$liḋe-Freeform: Shape 2">
              <a:extLst>
                <a:ext uri="{FF2B5EF4-FFF2-40B4-BE49-F238E27FC236}">
                  <a16:creationId xmlns:a16="http://schemas.microsoft.com/office/drawing/2014/main" id="{715836D0-27BE-43FD-BD79-4D3C673E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i$liḋe-Freeform: Shape 3">
              <a:extLst>
                <a:ext uri="{FF2B5EF4-FFF2-40B4-BE49-F238E27FC236}">
                  <a16:creationId xmlns:a16="http://schemas.microsoft.com/office/drawing/2014/main" id="{CEA4F49C-3A58-472E-9C39-23F46D925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i$liḋe-Freeform: Shape 4">
              <a:extLst>
                <a:ext uri="{FF2B5EF4-FFF2-40B4-BE49-F238E27FC236}">
                  <a16:creationId xmlns:a16="http://schemas.microsoft.com/office/drawing/2014/main" id="{E2D4A80F-B9B0-46E5-B3D6-9F1167F1C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i$liḋe-Freeform: Shape 5">
              <a:extLst>
                <a:ext uri="{FF2B5EF4-FFF2-40B4-BE49-F238E27FC236}">
                  <a16:creationId xmlns:a16="http://schemas.microsoft.com/office/drawing/2014/main" id="{8A4A95A4-4009-4F1B-B0FE-C88D2B471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i$liḋe-Freeform: Shape 6">
              <a:extLst>
                <a:ext uri="{FF2B5EF4-FFF2-40B4-BE49-F238E27FC236}">
                  <a16:creationId xmlns:a16="http://schemas.microsoft.com/office/drawing/2014/main" id="{E3445987-7F67-48CA-90F8-285021F6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i$liḋe-Freeform: Shape 7">
              <a:extLst>
                <a:ext uri="{FF2B5EF4-FFF2-40B4-BE49-F238E27FC236}">
                  <a16:creationId xmlns:a16="http://schemas.microsoft.com/office/drawing/2014/main" id="{AF1CC67F-B156-44EC-A0D8-CC880EAE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i$liḋe-Freeform: Shape 8">
              <a:extLst>
                <a:ext uri="{FF2B5EF4-FFF2-40B4-BE49-F238E27FC236}">
                  <a16:creationId xmlns:a16="http://schemas.microsoft.com/office/drawing/2014/main" id="{67536BBD-289C-4361-9008-63E10BC7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i$liḋe-Freeform: Shape 9">
              <a:extLst>
                <a:ext uri="{FF2B5EF4-FFF2-40B4-BE49-F238E27FC236}">
                  <a16:creationId xmlns:a16="http://schemas.microsoft.com/office/drawing/2014/main" id="{E51484E0-E13E-4CDC-AA87-CAF0B23F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i$liḋe-Freeform: Shape 10">
              <a:extLst>
                <a:ext uri="{FF2B5EF4-FFF2-40B4-BE49-F238E27FC236}">
                  <a16:creationId xmlns:a16="http://schemas.microsoft.com/office/drawing/2014/main" id="{981B2388-7CC8-4579-86B4-65561672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i$liḋe-Freeform: Shape 11">
              <a:extLst>
                <a:ext uri="{FF2B5EF4-FFF2-40B4-BE49-F238E27FC236}">
                  <a16:creationId xmlns:a16="http://schemas.microsoft.com/office/drawing/2014/main" id="{FC2A09A0-09C8-49A2-887D-CD938C1A1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i$liḋe-Freeform: Shape 12">
              <a:extLst>
                <a:ext uri="{FF2B5EF4-FFF2-40B4-BE49-F238E27FC236}">
                  <a16:creationId xmlns:a16="http://schemas.microsoft.com/office/drawing/2014/main" id="{6B349162-3AAE-4DF7-BFC1-F5959C280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i$liḋe-Freeform: Shape 13">
              <a:extLst>
                <a:ext uri="{FF2B5EF4-FFF2-40B4-BE49-F238E27FC236}">
                  <a16:creationId xmlns:a16="http://schemas.microsoft.com/office/drawing/2014/main" id="{5CD5A3C1-A2E4-41A1-9345-3972023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i$liḋe-Freeform: Shape 14">
              <a:extLst>
                <a:ext uri="{FF2B5EF4-FFF2-40B4-BE49-F238E27FC236}">
                  <a16:creationId xmlns:a16="http://schemas.microsoft.com/office/drawing/2014/main" id="{85646E78-ADF4-4533-B874-796A6647E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1077913" cy="3884613"/>
            </a:xfrm>
            <a:custGeom>
              <a:avLst/>
              <a:gdLst>
                <a:gd name="T0" fmla="*/ 679 w 679"/>
                <a:gd name="T1" fmla="*/ 2447 h 2447"/>
                <a:gd name="T2" fmla="*/ 0 w 679"/>
                <a:gd name="T3" fmla="*/ 2134 h 2447"/>
                <a:gd name="T4" fmla="*/ 0 w 679"/>
                <a:gd name="T5" fmla="*/ 0 h 2447"/>
                <a:gd name="T6" fmla="*/ 679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679" y="2447"/>
                  </a:moveTo>
                  <a:lnTo>
                    <a:pt x="0" y="2134"/>
                  </a:lnTo>
                  <a:lnTo>
                    <a:pt x="0" y="0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i$liḋe-Freeform: Shape 15">
              <a:extLst>
                <a:ext uri="{FF2B5EF4-FFF2-40B4-BE49-F238E27FC236}">
                  <a16:creationId xmlns:a16="http://schemas.microsoft.com/office/drawing/2014/main" id="{72F01C87-13A6-49E7-9EAF-490383240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2165350"/>
              <a:ext cx="641350" cy="2600325"/>
            </a:xfrm>
            <a:custGeom>
              <a:avLst/>
              <a:gdLst>
                <a:gd name="T0" fmla="*/ 404 w 404"/>
                <a:gd name="T1" fmla="*/ 1452 h 1638"/>
                <a:gd name="T2" fmla="*/ 0 w 404"/>
                <a:gd name="T3" fmla="*/ 0 h 1638"/>
                <a:gd name="T4" fmla="*/ 0 w 404"/>
                <a:gd name="T5" fmla="*/ 1638 h 1638"/>
                <a:gd name="T6" fmla="*/ 404 w 404"/>
                <a:gd name="T7" fmla="*/ 1452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4" h="1638">
                  <a:moveTo>
                    <a:pt x="404" y="1452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404" y="14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i$liḋe-Freeform: Shape 16">
              <a:extLst>
                <a:ext uri="{FF2B5EF4-FFF2-40B4-BE49-F238E27FC236}">
                  <a16:creationId xmlns:a16="http://schemas.microsoft.com/office/drawing/2014/main" id="{0F3DBF3E-172F-4396-A0DD-79850636B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2165350"/>
              <a:ext cx="639763" cy="2600325"/>
            </a:xfrm>
            <a:custGeom>
              <a:avLst/>
              <a:gdLst>
                <a:gd name="T0" fmla="*/ 403 w 403"/>
                <a:gd name="T1" fmla="*/ 1638 h 1638"/>
                <a:gd name="T2" fmla="*/ 0 w 403"/>
                <a:gd name="T3" fmla="*/ 1452 h 1638"/>
                <a:gd name="T4" fmla="*/ 403 w 403"/>
                <a:gd name="T5" fmla="*/ 0 h 1638"/>
                <a:gd name="T6" fmla="*/ 403 w 403"/>
                <a:gd name="T7" fmla="*/ 163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1638">
                  <a:moveTo>
                    <a:pt x="403" y="1638"/>
                  </a:moveTo>
                  <a:lnTo>
                    <a:pt x="0" y="1452"/>
                  </a:lnTo>
                  <a:lnTo>
                    <a:pt x="403" y="0"/>
                  </a:lnTo>
                  <a:lnTo>
                    <a:pt x="403" y="16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4" name="i$liḋe-Straight Connector 19">
            <a:extLst>
              <a:ext uri="{FF2B5EF4-FFF2-40B4-BE49-F238E27FC236}">
                <a16:creationId xmlns:a16="http://schemas.microsoft.com/office/drawing/2014/main" id="{7D6D6029-0834-4A6C-9926-B0F122AB8C4F}"/>
              </a:ext>
            </a:extLst>
          </p:cNvPr>
          <p:cNvCxnSpPr>
            <a:cxnSpLocks/>
          </p:cNvCxnSpPr>
          <p:nvPr/>
        </p:nvCxnSpPr>
        <p:spPr>
          <a:xfrm>
            <a:off x="1490474" y="1707189"/>
            <a:ext cx="1495450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i$liḋe-Straight Connector 20">
            <a:extLst>
              <a:ext uri="{FF2B5EF4-FFF2-40B4-BE49-F238E27FC236}">
                <a16:creationId xmlns:a16="http://schemas.microsoft.com/office/drawing/2014/main" id="{37F1CCBB-7830-4A45-B014-85FAD5D132F1}"/>
              </a:ext>
            </a:extLst>
          </p:cNvPr>
          <p:cNvCxnSpPr>
            <a:cxnSpLocks/>
          </p:cNvCxnSpPr>
          <p:nvPr/>
        </p:nvCxnSpPr>
        <p:spPr>
          <a:xfrm flipV="1">
            <a:off x="1939149" y="2719474"/>
            <a:ext cx="1232005" cy="2342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i$liḋe-Straight Connector 21">
            <a:extLst>
              <a:ext uri="{FF2B5EF4-FFF2-40B4-BE49-F238E27FC236}">
                <a16:creationId xmlns:a16="http://schemas.microsoft.com/office/drawing/2014/main" id="{36331590-4EDB-4E14-9EF7-E774CE1F13AC}"/>
              </a:ext>
            </a:extLst>
          </p:cNvPr>
          <p:cNvCxnSpPr>
            <a:cxnSpLocks/>
          </p:cNvCxnSpPr>
          <p:nvPr/>
        </p:nvCxnSpPr>
        <p:spPr>
          <a:xfrm flipV="1">
            <a:off x="2180445" y="3792147"/>
            <a:ext cx="1108077" cy="1464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5814954-B558-4E09-B84D-07DF616E4CBF}"/>
              </a:ext>
            </a:extLst>
          </p:cNvPr>
          <p:cNvGrpSpPr/>
          <p:nvPr/>
        </p:nvGrpSpPr>
        <p:grpSpPr>
          <a:xfrm>
            <a:off x="3677542" y="462785"/>
            <a:ext cx="5044825" cy="3636998"/>
            <a:chOff x="4651353" y="1417122"/>
            <a:chExt cx="4514526" cy="2683570"/>
          </a:xfrm>
        </p:grpSpPr>
        <p:sp>
          <p:nvSpPr>
            <p:cNvPr id="8" name="i$liḋe-Freeform: Shape 29">
              <a:extLst>
                <a:ext uri="{FF2B5EF4-FFF2-40B4-BE49-F238E27FC236}">
                  <a16:creationId xmlns:a16="http://schemas.microsoft.com/office/drawing/2014/main" id="{C78F81A9-CC87-4D7D-ABFB-5C8930F99C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8996" y="3646712"/>
              <a:ext cx="288996" cy="453980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i$liḋe-Freeform: Shape 30">
              <a:extLst>
                <a:ext uri="{FF2B5EF4-FFF2-40B4-BE49-F238E27FC236}">
                  <a16:creationId xmlns:a16="http://schemas.microsoft.com/office/drawing/2014/main" id="{94708418-04B4-4A23-8FFF-2F01514AA3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353" y="2139216"/>
              <a:ext cx="344282" cy="378809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" name="Group 31">
              <a:extLst>
                <a:ext uri="{FF2B5EF4-FFF2-40B4-BE49-F238E27FC236}">
                  <a16:creationId xmlns:a16="http://schemas.microsoft.com/office/drawing/2014/main" id="{E36317A6-8506-4C9F-9FA8-77C80C93F8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88115" y="1417122"/>
              <a:ext cx="276892" cy="184642"/>
              <a:chOff x="4610100" y="2400299"/>
              <a:chExt cx="214313" cy="142875"/>
            </a:xfrm>
            <a:solidFill>
              <a:schemeClr val="accent1"/>
            </a:solidFill>
          </p:grpSpPr>
          <p:sp>
            <p:nvSpPr>
              <p:cNvPr id="26" name="îṥļîḑé-Freeform: Shape 34">
                <a:extLst>
                  <a:ext uri="{FF2B5EF4-FFF2-40B4-BE49-F238E27FC236}">
                    <a16:creationId xmlns:a16="http://schemas.microsoft.com/office/drawing/2014/main" id="{9A608942-8601-4AAD-999C-1507BE144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îṥļîḑé-Freeform: Shape 37">
                <a:extLst>
                  <a:ext uri="{FF2B5EF4-FFF2-40B4-BE49-F238E27FC236}">
                    <a16:creationId xmlns:a16="http://schemas.microsoft.com/office/drawing/2014/main" id="{B8D3F103-A2D5-49F1-B8F5-DFCFE74EF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îṥļîḑé-Freeform: Shape 41">
                <a:extLst>
                  <a:ext uri="{FF2B5EF4-FFF2-40B4-BE49-F238E27FC236}">
                    <a16:creationId xmlns:a16="http://schemas.microsoft.com/office/drawing/2014/main" id="{F5E49BD1-3BB1-4F63-A018-CEB02A03F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1" name="îṥļîḑé-Freeform: Shape 42">
              <a:extLst>
                <a:ext uri="{FF2B5EF4-FFF2-40B4-BE49-F238E27FC236}">
                  <a16:creationId xmlns:a16="http://schemas.microsoft.com/office/drawing/2014/main" id="{2F9BA408-B925-4CDB-B30D-1E0ADCBE1D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7087" y="2918759"/>
              <a:ext cx="332814" cy="398328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îṥļîḑé-TextBox 53">
              <a:extLst>
                <a:ext uri="{FF2B5EF4-FFF2-40B4-BE49-F238E27FC236}">
                  <a16:creationId xmlns:a16="http://schemas.microsoft.com/office/drawing/2014/main" id="{1C986B09-B5FB-47EC-B290-3C3FC3A39617}"/>
                </a:ext>
              </a:extLst>
            </p:cNvPr>
            <p:cNvSpPr txBox="1"/>
            <p:nvPr/>
          </p:nvSpPr>
          <p:spPr>
            <a:xfrm>
              <a:off x="4989901" y="2093533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编写接口时，出现对</a:t>
              </a:r>
              <a:r>
                <a:rPr lang="en-US" altLang="zh-CN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STS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的编写规则不熟悉，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对</a:t>
              </a:r>
              <a:r>
                <a:rPr lang="en-US" altLang="zh-CN" sz="1600" b="1" dirty="0" err="1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springboot</a:t>
              </a:r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的理解不深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最后的解决办法是上网查资料</a:t>
              </a:r>
            </a:p>
          </p:txBody>
        </p:sp>
        <p:sp>
          <p:nvSpPr>
            <p:cNvPr id="53" name="îṥļîḑé-TextBox 53">
              <a:extLst>
                <a:ext uri="{FF2B5EF4-FFF2-40B4-BE49-F238E27FC236}">
                  <a16:creationId xmlns:a16="http://schemas.microsoft.com/office/drawing/2014/main" id="{DCA24BCC-A196-44F1-8135-565BDA81C8D5}"/>
                </a:ext>
              </a:extLst>
            </p:cNvPr>
            <p:cNvSpPr txBox="1"/>
            <p:nvPr/>
          </p:nvSpPr>
          <p:spPr>
            <a:xfrm>
              <a:off x="4989901" y="2743205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在</a:t>
              </a:r>
              <a:r>
                <a:rPr lang="en-US" altLang="zh-CN" sz="1600" b="1" dirty="0" err="1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sts</a:t>
              </a:r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里面导包时漏了几个导致服务器启动不起来</a:t>
              </a:r>
              <a:endParaRPr lang="en-US" altLang="zh-CN" sz="1600" b="1" dirty="0">
                <a:solidFill>
                  <a:srgbClr val="87C1A4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最后的解决办法是查找遗漏的包并成功导入</a:t>
              </a:r>
            </a:p>
          </p:txBody>
        </p:sp>
        <p:sp>
          <p:nvSpPr>
            <p:cNvPr id="54" name="îṥļîḑé-TextBox 53">
              <a:extLst>
                <a:ext uri="{FF2B5EF4-FFF2-40B4-BE49-F238E27FC236}">
                  <a16:creationId xmlns:a16="http://schemas.microsoft.com/office/drawing/2014/main" id="{A0B86D1F-2BB8-4EA7-AED8-1A4FD9BA1B76}"/>
                </a:ext>
              </a:extLst>
            </p:cNvPr>
            <p:cNvSpPr txBox="1"/>
            <p:nvPr/>
          </p:nvSpPr>
          <p:spPr>
            <a:xfrm>
              <a:off x="4962955" y="3568431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集成全组代码时每个类只运行一个测试用例</a:t>
              </a:r>
              <a:endParaRPr lang="en-US" altLang="zh-CN" sz="1600" b="1" dirty="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最后的解决办法是修改优先级</a:t>
              </a:r>
            </a:p>
          </p:txBody>
        </p:sp>
      </p:grpSp>
      <p:sp>
        <p:nvSpPr>
          <p:cNvPr id="59" name="îṥļîḑé-Hexagon 16">
            <a:extLst>
              <a:ext uri="{FF2B5EF4-FFF2-40B4-BE49-F238E27FC236}">
                <a16:creationId xmlns:a16="http://schemas.microsoft.com/office/drawing/2014/main" id="{C62F5CC7-0316-4C5B-A961-BAD77B92B4F9}"/>
              </a:ext>
            </a:extLst>
          </p:cNvPr>
          <p:cNvSpPr>
            <a:spLocks noChangeAspect="1"/>
          </p:cNvSpPr>
          <p:nvPr/>
        </p:nvSpPr>
        <p:spPr>
          <a:xfrm>
            <a:off x="7740352" y="4651601"/>
            <a:ext cx="1452609" cy="84667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0" name="îṥļîḑé-Hexagon 15">
            <a:extLst>
              <a:ext uri="{FF2B5EF4-FFF2-40B4-BE49-F238E27FC236}">
                <a16:creationId xmlns:a16="http://schemas.microsoft.com/office/drawing/2014/main" id="{5EDAD5F7-718B-419D-B2DD-4B50A91A9862}"/>
              </a:ext>
            </a:extLst>
          </p:cNvPr>
          <p:cNvSpPr>
            <a:spLocks noChangeAspect="1"/>
          </p:cNvSpPr>
          <p:nvPr/>
        </p:nvSpPr>
        <p:spPr>
          <a:xfrm>
            <a:off x="8172400" y="4296830"/>
            <a:ext cx="1452609" cy="84667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2" name="íṡľíḍè-TextBox 81">
            <a:extLst>
              <a:ext uri="{FF2B5EF4-FFF2-40B4-BE49-F238E27FC236}">
                <a16:creationId xmlns:a16="http://schemas.microsoft.com/office/drawing/2014/main" id="{BC028AE4-41C1-453D-AB90-78A31C836417}"/>
              </a:ext>
            </a:extLst>
          </p:cNvPr>
          <p:cNvSpPr txBox="1"/>
          <p:nvPr/>
        </p:nvSpPr>
        <p:spPr>
          <a:xfrm>
            <a:off x="1241406" y="328362"/>
            <a:ext cx="1913967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lnSpcReduction="10000"/>
          </a:bodyPr>
          <a:lstStyle/>
          <a:p>
            <a:pPr algn="ctr"/>
            <a:r>
              <a:rPr lang="zh-CN" altLang="en-US" sz="2800" b="1" dirty="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rPr>
              <a:t>遇到的问题及解决方法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5249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5D5D1594-8434-4BC6-AE19-B2C49EFC3875}"/>
              </a:ext>
            </a:extLst>
          </p:cNvPr>
          <p:cNvGrpSpPr/>
          <p:nvPr/>
        </p:nvGrpSpPr>
        <p:grpSpPr>
          <a:xfrm>
            <a:off x="89405" y="1219547"/>
            <a:ext cx="2356012" cy="3500618"/>
            <a:chOff x="3302000" y="787400"/>
            <a:chExt cx="5581650" cy="5668963"/>
          </a:xfrm>
        </p:grpSpPr>
        <p:sp>
          <p:nvSpPr>
            <p:cNvPr id="34" name="i$liḋe-Freeform: Shape 2">
              <a:extLst>
                <a:ext uri="{FF2B5EF4-FFF2-40B4-BE49-F238E27FC236}">
                  <a16:creationId xmlns:a16="http://schemas.microsoft.com/office/drawing/2014/main" id="{715836D0-27BE-43FD-BD79-4D3C673E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i$liḋe-Freeform: Shape 3">
              <a:extLst>
                <a:ext uri="{FF2B5EF4-FFF2-40B4-BE49-F238E27FC236}">
                  <a16:creationId xmlns:a16="http://schemas.microsoft.com/office/drawing/2014/main" id="{CEA4F49C-3A58-472E-9C39-23F46D925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2000" y="787400"/>
              <a:ext cx="2790825" cy="5022850"/>
            </a:xfrm>
            <a:custGeom>
              <a:avLst/>
              <a:gdLst>
                <a:gd name="T0" fmla="*/ 0 w 1758"/>
                <a:gd name="T1" fmla="*/ 2758 h 3164"/>
                <a:gd name="T2" fmla="*/ 1758 w 1758"/>
                <a:gd name="T3" fmla="*/ 0 h 3164"/>
                <a:gd name="T4" fmla="*/ 879 w 1758"/>
                <a:gd name="T5" fmla="*/ 3164 h 3164"/>
                <a:gd name="T6" fmla="*/ 0 w 1758"/>
                <a:gd name="T7" fmla="*/ 2758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8" h="3164">
                  <a:moveTo>
                    <a:pt x="0" y="2758"/>
                  </a:moveTo>
                  <a:lnTo>
                    <a:pt x="1758" y="0"/>
                  </a:lnTo>
                  <a:lnTo>
                    <a:pt x="879" y="3164"/>
                  </a:lnTo>
                  <a:lnTo>
                    <a:pt x="0" y="27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i$liḋe-Freeform: Shape 4">
              <a:extLst>
                <a:ext uri="{FF2B5EF4-FFF2-40B4-BE49-F238E27FC236}">
                  <a16:creationId xmlns:a16="http://schemas.microsoft.com/office/drawing/2014/main" id="{E2D4A80F-B9B0-46E5-B3D6-9F1167F1C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i$liḋe-Freeform: Shape 5">
              <a:extLst>
                <a:ext uri="{FF2B5EF4-FFF2-40B4-BE49-F238E27FC236}">
                  <a16:creationId xmlns:a16="http://schemas.microsoft.com/office/drawing/2014/main" id="{8A4A95A4-4009-4F1B-B0FE-C88D2B471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787400"/>
              <a:ext cx="1077913" cy="3884613"/>
            </a:xfrm>
            <a:custGeom>
              <a:avLst/>
              <a:gdLst>
                <a:gd name="T0" fmla="*/ 0 w 679"/>
                <a:gd name="T1" fmla="*/ 2447 h 2447"/>
                <a:gd name="T2" fmla="*/ 679 w 679"/>
                <a:gd name="T3" fmla="*/ 2134 h 2447"/>
                <a:gd name="T4" fmla="*/ 679 w 679"/>
                <a:gd name="T5" fmla="*/ 0 h 2447"/>
                <a:gd name="T6" fmla="*/ 0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0" y="2447"/>
                  </a:moveTo>
                  <a:lnTo>
                    <a:pt x="679" y="2134"/>
                  </a:lnTo>
                  <a:lnTo>
                    <a:pt x="679" y="0"/>
                  </a:lnTo>
                  <a:lnTo>
                    <a:pt x="0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i$liḋe-Freeform: Shape 6">
              <a:extLst>
                <a:ext uri="{FF2B5EF4-FFF2-40B4-BE49-F238E27FC236}">
                  <a16:creationId xmlns:a16="http://schemas.microsoft.com/office/drawing/2014/main" id="{E3445987-7F67-48CA-90F8-285021F60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i$liḋe-Freeform: Shape 7">
              <a:extLst>
                <a:ext uri="{FF2B5EF4-FFF2-40B4-BE49-F238E27FC236}">
                  <a16:creationId xmlns:a16="http://schemas.microsoft.com/office/drawing/2014/main" id="{AF1CC67F-B156-44EC-A0D8-CC880EAEF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7413" y="4672013"/>
              <a:ext cx="1395413" cy="1784350"/>
            </a:xfrm>
            <a:custGeom>
              <a:avLst/>
              <a:gdLst>
                <a:gd name="T0" fmla="*/ 879 w 879"/>
                <a:gd name="T1" fmla="*/ 1124 h 1124"/>
                <a:gd name="T2" fmla="*/ 879 w 879"/>
                <a:gd name="T3" fmla="*/ 316 h 1124"/>
                <a:gd name="T4" fmla="*/ 200 w 879"/>
                <a:gd name="T5" fmla="*/ 0 h 1124"/>
                <a:gd name="T6" fmla="*/ 0 w 879"/>
                <a:gd name="T7" fmla="*/ 717 h 1124"/>
                <a:gd name="T8" fmla="*/ 879 w 879"/>
                <a:gd name="T9" fmla="*/ 112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9" h="1124">
                  <a:moveTo>
                    <a:pt x="879" y="1124"/>
                  </a:moveTo>
                  <a:lnTo>
                    <a:pt x="879" y="316"/>
                  </a:lnTo>
                  <a:lnTo>
                    <a:pt x="200" y="0"/>
                  </a:lnTo>
                  <a:lnTo>
                    <a:pt x="0" y="717"/>
                  </a:lnTo>
                  <a:lnTo>
                    <a:pt x="879" y="112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i$liḋe-Freeform: Shape 8">
              <a:extLst>
                <a:ext uri="{FF2B5EF4-FFF2-40B4-BE49-F238E27FC236}">
                  <a16:creationId xmlns:a16="http://schemas.microsoft.com/office/drawing/2014/main" id="{67536BBD-289C-4361-9008-63E10BC7D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i$liḋe-Freeform: Shape 9">
              <a:extLst>
                <a:ext uri="{FF2B5EF4-FFF2-40B4-BE49-F238E27FC236}">
                  <a16:creationId xmlns:a16="http://schemas.microsoft.com/office/drawing/2014/main" id="{E51484E0-E13E-4CDC-AA87-CAF0B23F5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4175125"/>
              <a:ext cx="2790825" cy="2281238"/>
            </a:xfrm>
            <a:custGeom>
              <a:avLst/>
              <a:gdLst>
                <a:gd name="T0" fmla="*/ 0 w 1758"/>
                <a:gd name="T1" fmla="*/ 629 h 1437"/>
                <a:gd name="T2" fmla="*/ 1360 w 1758"/>
                <a:gd name="T3" fmla="*/ 0 h 1437"/>
                <a:gd name="T4" fmla="*/ 1758 w 1758"/>
                <a:gd name="T5" fmla="*/ 624 h 1437"/>
                <a:gd name="T6" fmla="*/ 0 w 1758"/>
                <a:gd name="T7" fmla="*/ 1437 h 1437"/>
                <a:gd name="T8" fmla="*/ 0 w 1758"/>
                <a:gd name="T9" fmla="*/ 629 h 1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8" h="1437">
                  <a:moveTo>
                    <a:pt x="0" y="629"/>
                  </a:moveTo>
                  <a:lnTo>
                    <a:pt x="1360" y="0"/>
                  </a:lnTo>
                  <a:lnTo>
                    <a:pt x="1758" y="624"/>
                  </a:lnTo>
                  <a:lnTo>
                    <a:pt x="0" y="1437"/>
                  </a:lnTo>
                  <a:lnTo>
                    <a:pt x="0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i$liḋe-Freeform: Shape 10">
              <a:extLst>
                <a:ext uri="{FF2B5EF4-FFF2-40B4-BE49-F238E27FC236}">
                  <a16:creationId xmlns:a16="http://schemas.microsoft.com/office/drawing/2014/main" id="{981B2388-7CC8-4579-86B4-655616723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i$liḋe-Freeform: Shape 11">
              <a:extLst>
                <a:ext uri="{FF2B5EF4-FFF2-40B4-BE49-F238E27FC236}">
                  <a16:creationId xmlns:a16="http://schemas.microsoft.com/office/drawing/2014/main" id="{FC2A09A0-09C8-49A2-887D-CD938C1A1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4913" y="4175125"/>
              <a:ext cx="2155825" cy="998538"/>
            </a:xfrm>
            <a:custGeom>
              <a:avLst/>
              <a:gdLst>
                <a:gd name="T0" fmla="*/ 679 w 1358"/>
                <a:gd name="T1" fmla="*/ 629 h 629"/>
                <a:gd name="T2" fmla="*/ 0 w 1358"/>
                <a:gd name="T3" fmla="*/ 313 h 629"/>
                <a:gd name="T4" fmla="*/ 679 w 1358"/>
                <a:gd name="T5" fmla="*/ 0 h 629"/>
                <a:gd name="T6" fmla="*/ 1358 w 1358"/>
                <a:gd name="T7" fmla="*/ 313 h 629"/>
                <a:gd name="T8" fmla="*/ 679 w 1358"/>
                <a:gd name="T9" fmla="*/ 629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58" h="629">
                  <a:moveTo>
                    <a:pt x="679" y="629"/>
                  </a:moveTo>
                  <a:lnTo>
                    <a:pt x="0" y="313"/>
                  </a:lnTo>
                  <a:lnTo>
                    <a:pt x="679" y="0"/>
                  </a:lnTo>
                  <a:lnTo>
                    <a:pt x="1358" y="313"/>
                  </a:lnTo>
                  <a:lnTo>
                    <a:pt x="679" y="6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i$liḋe-Freeform: Shape 12">
              <a:extLst>
                <a:ext uri="{FF2B5EF4-FFF2-40B4-BE49-F238E27FC236}">
                  <a16:creationId xmlns:a16="http://schemas.microsoft.com/office/drawing/2014/main" id="{6B349162-3AAE-4DF7-BFC1-F5959C280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i$liḋe-Freeform: Shape 13">
              <a:extLst>
                <a:ext uri="{FF2B5EF4-FFF2-40B4-BE49-F238E27FC236}">
                  <a16:creationId xmlns:a16="http://schemas.microsoft.com/office/drawing/2014/main" id="{5CD5A3C1-A2E4-41A1-9345-39720238E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2159000" cy="3884613"/>
            </a:xfrm>
            <a:custGeom>
              <a:avLst/>
              <a:gdLst>
                <a:gd name="T0" fmla="*/ 679 w 1360"/>
                <a:gd name="T1" fmla="*/ 2447 h 2447"/>
                <a:gd name="T2" fmla="*/ 0 w 1360"/>
                <a:gd name="T3" fmla="*/ 0 h 2447"/>
                <a:gd name="T4" fmla="*/ 1360 w 1360"/>
                <a:gd name="T5" fmla="*/ 2134 h 2447"/>
                <a:gd name="T6" fmla="*/ 679 w 1360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0" h="2447">
                  <a:moveTo>
                    <a:pt x="679" y="2447"/>
                  </a:moveTo>
                  <a:lnTo>
                    <a:pt x="0" y="0"/>
                  </a:lnTo>
                  <a:lnTo>
                    <a:pt x="1360" y="2134"/>
                  </a:lnTo>
                  <a:lnTo>
                    <a:pt x="679" y="244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i$liḋe-Freeform: Shape 14">
              <a:extLst>
                <a:ext uri="{FF2B5EF4-FFF2-40B4-BE49-F238E27FC236}">
                  <a16:creationId xmlns:a16="http://schemas.microsoft.com/office/drawing/2014/main" id="{85646E78-ADF4-4533-B874-796A6647E3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787400"/>
              <a:ext cx="1077913" cy="3884613"/>
            </a:xfrm>
            <a:custGeom>
              <a:avLst/>
              <a:gdLst>
                <a:gd name="T0" fmla="*/ 679 w 679"/>
                <a:gd name="T1" fmla="*/ 2447 h 2447"/>
                <a:gd name="T2" fmla="*/ 0 w 679"/>
                <a:gd name="T3" fmla="*/ 2134 h 2447"/>
                <a:gd name="T4" fmla="*/ 0 w 679"/>
                <a:gd name="T5" fmla="*/ 0 h 2447"/>
                <a:gd name="T6" fmla="*/ 679 w 679"/>
                <a:gd name="T7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9" h="2447">
                  <a:moveTo>
                    <a:pt x="679" y="2447"/>
                  </a:moveTo>
                  <a:lnTo>
                    <a:pt x="0" y="2134"/>
                  </a:lnTo>
                  <a:lnTo>
                    <a:pt x="0" y="0"/>
                  </a:lnTo>
                  <a:lnTo>
                    <a:pt x="679" y="24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i$liḋe-Freeform: Shape 15">
              <a:extLst>
                <a:ext uri="{FF2B5EF4-FFF2-40B4-BE49-F238E27FC236}">
                  <a16:creationId xmlns:a16="http://schemas.microsoft.com/office/drawing/2014/main" id="{72F01C87-13A6-49E7-9EAF-490383240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2825" y="2165350"/>
              <a:ext cx="641350" cy="2600325"/>
            </a:xfrm>
            <a:custGeom>
              <a:avLst/>
              <a:gdLst>
                <a:gd name="T0" fmla="*/ 404 w 404"/>
                <a:gd name="T1" fmla="*/ 1452 h 1638"/>
                <a:gd name="T2" fmla="*/ 0 w 404"/>
                <a:gd name="T3" fmla="*/ 0 h 1638"/>
                <a:gd name="T4" fmla="*/ 0 w 404"/>
                <a:gd name="T5" fmla="*/ 1638 h 1638"/>
                <a:gd name="T6" fmla="*/ 404 w 404"/>
                <a:gd name="T7" fmla="*/ 1452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4" h="1638">
                  <a:moveTo>
                    <a:pt x="404" y="1452"/>
                  </a:moveTo>
                  <a:lnTo>
                    <a:pt x="0" y="0"/>
                  </a:lnTo>
                  <a:lnTo>
                    <a:pt x="0" y="1638"/>
                  </a:lnTo>
                  <a:lnTo>
                    <a:pt x="404" y="14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i$liḋe-Freeform: Shape 16">
              <a:extLst>
                <a:ext uri="{FF2B5EF4-FFF2-40B4-BE49-F238E27FC236}">
                  <a16:creationId xmlns:a16="http://schemas.microsoft.com/office/drawing/2014/main" id="{0F3DBF3E-172F-4396-A0DD-79850636B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3063" y="2165350"/>
              <a:ext cx="639763" cy="2600325"/>
            </a:xfrm>
            <a:custGeom>
              <a:avLst/>
              <a:gdLst>
                <a:gd name="T0" fmla="*/ 403 w 403"/>
                <a:gd name="T1" fmla="*/ 1638 h 1638"/>
                <a:gd name="T2" fmla="*/ 0 w 403"/>
                <a:gd name="T3" fmla="*/ 1452 h 1638"/>
                <a:gd name="T4" fmla="*/ 403 w 403"/>
                <a:gd name="T5" fmla="*/ 0 h 1638"/>
                <a:gd name="T6" fmla="*/ 403 w 403"/>
                <a:gd name="T7" fmla="*/ 1638 h 1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3" h="1638">
                  <a:moveTo>
                    <a:pt x="403" y="1638"/>
                  </a:moveTo>
                  <a:lnTo>
                    <a:pt x="0" y="1452"/>
                  </a:lnTo>
                  <a:lnTo>
                    <a:pt x="403" y="0"/>
                  </a:lnTo>
                  <a:lnTo>
                    <a:pt x="403" y="16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4" name="i$liḋe-Straight Connector 19">
            <a:extLst>
              <a:ext uri="{FF2B5EF4-FFF2-40B4-BE49-F238E27FC236}">
                <a16:creationId xmlns:a16="http://schemas.microsoft.com/office/drawing/2014/main" id="{7D6D6029-0834-4A6C-9926-B0F122AB8C4F}"/>
              </a:ext>
            </a:extLst>
          </p:cNvPr>
          <p:cNvCxnSpPr>
            <a:cxnSpLocks/>
          </p:cNvCxnSpPr>
          <p:nvPr/>
        </p:nvCxnSpPr>
        <p:spPr>
          <a:xfrm>
            <a:off x="1490474" y="1707189"/>
            <a:ext cx="1495450" cy="0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i$liḋe-Straight Connector 20">
            <a:extLst>
              <a:ext uri="{FF2B5EF4-FFF2-40B4-BE49-F238E27FC236}">
                <a16:creationId xmlns:a16="http://schemas.microsoft.com/office/drawing/2014/main" id="{37F1CCBB-7830-4A45-B014-85FAD5D132F1}"/>
              </a:ext>
            </a:extLst>
          </p:cNvPr>
          <p:cNvCxnSpPr>
            <a:cxnSpLocks/>
          </p:cNvCxnSpPr>
          <p:nvPr/>
        </p:nvCxnSpPr>
        <p:spPr>
          <a:xfrm flipV="1">
            <a:off x="1939149" y="2719474"/>
            <a:ext cx="1232005" cy="23421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i$liḋe-Straight Connector 21">
            <a:extLst>
              <a:ext uri="{FF2B5EF4-FFF2-40B4-BE49-F238E27FC236}">
                <a16:creationId xmlns:a16="http://schemas.microsoft.com/office/drawing/2014/main" id="{36331590-4EDB-4E14-9EF7-E774CE1F13AC}"/>
              </a:ext>
            </a:extLst>
          </p:cNvPr>
          <p:cNvCxnSpPr>
            <a:cxnSpLocks/>
          </p:cNvCxnSpPr>
          <p:nvPr/>
        </p:nvCxnSpPr>
        <p:spPr>
          <a:xfrm flipV="1">
            <a:off x="2180445" y="3792147"/>
            <a:ext cx="1108077" cy="14649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5814954-B558-4E09-B84D-07DF616E4CBF}"/>
              </a:ext>
            </a:extLst>
          </p:cNvPr>
          <p:cNvGrpSpPr/>
          <p:nvPr/>
        </p:nvGrpSpPr>
        <p:grpSpPr>
          <a:xfrm>
            <a:off x="3677542" y="462785"/>
            <a:ext cx="5044826" cy="3636998"/>
            <a:chOff x="4651353" y="1417122"/>
            <a:chExt cx="4514527" cy="2683570"/>
          </a:xfrm>
        </p:grpSpPr>
        <p:sp>
          <p:nvSpPr>
            <p:cNvPr id="8" name="i$liḋe-Freeform: Shape 29">
              <a:extLst>
                <a:ext uri="{FF2B5EF4-FFF2-40B4-BE49-F238E27FC236}">
                  <a16:creationId xmlns:a16="http://schemas.microsoft.com/office/drawing/2014/main" id="{C78F81A9-CC87-4D7D-ABFB-5C8930F99C8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78996" y="3646712"/>
              <a:ext cx="288996" cy="453980"/>
            </a:xfrm>
            <a:custGeom>
              <a:avLst/>
              <a:gdLst>
                <a:gd name="T0" fmla="*/ 406 w 657"/>
                <a:gd name="T1" fmla="*/ 947 h 1032"/>
                <a:gd name="T2" fmla="*/ 333 w 657"/>
                <a:gd name="T3" fmla="*/ 1031 h 1032"/>
                <a:gd name="T4" fmla="*/ 250 w 657"/>
                <a:gd name="T5" fmla="*/ 947 h 1032"/>
                <a:gd name="T6" fmla="*/ 448 w 657"/>
                <a:gd name="T7" fmla="*/ 916 h 1032"/>
                <a:gd name="T8" fmla="*/ 198 w 657"/>
                <a:gd name="T9" fmla="*/ 833 h 1032"/>
                <a:gd name="T10" fmla="*/ 656 w 657"/>
                <a:gd name="T11" fmla="*/ 333 h 1032"/>
                <a:gd name="T12" fmla="*/ 562 w 657"/>
                <a:gd name="T13" fmla="*/ 562 h 1032"/>
                <a:gd name="T14" fmla="*/ 531 w 657"/>
                <a:gd name="T15" fmla="*/ 635 h 1032"/>
                <a:gd name="T16" fmla="*/ 500 w 657"/>
                <a:gd name="T17" fmla="*/ 708 h 1032"/>
                <a:gd name="T18" fmla="*/ 500 w 657"/>
                <a:gd name="T19" fmla="*/ 729 h 1032"/>
                <a:gd name="T20" fmla="*/ 166 w 657"/>
                <a:gd name="T21" fmla="*/ 791 h 1032"/>
                <a:gd name="T22" fmla="*/ 156 w 657"/>
                <a:gd name="T23" fmla="*/ 708 h 1032"/>
                <a:gd name="T24" fmla="*/ 135 w 657"/>
                <a:gd name="T25" fmla="*/ 635 h 1032"/>
                <a:gd name="T26" fmla="*/ 93 w 657"/>
                <a:gd name="T27" fmla="*/ 552 h 1032"/>
                <a:gd name="T28" fmla="*/ 0 w 657"/>
                <a:gd name="T29" fmla="*/ 333 h 1032"/>
                <a:gd name="T30" fmla="*/ 333 w 657"/>
                <a:gd name="T31" fmla="*/ 0 h 1032"/>
                <a:gd name="T32" fmla="*/ 656 w 657"/>
                <a:gd name="T33" fmla="*/ 333 h 1032"/>
                <a:gd name="T34" fmla="*/ 510 w 657"/>
                <a:gd name="T35" fmla="*/ 156 h 1032"/>
                <a:gd name="T36" fmla="*/ 156 w 657"/>
                <a:gd name="T37" fmla="*/ 156 h 1032"/>
                <a:gd name="T38" fmla="*/ 146 w 657"/>
                <a:gd name="T39" fmla="*/ 499 h 1032"/>
                <a:gd name="T40" fmla="*/ 166 w 657"/>
                <a:gd name="T41" fmla="*/ 541 h 1032"/>
                <a:gd name="T42" fmla="*/ 229 w 657"/>
                <a:gd name="T43" fmla="*/ 666 h 1032"/>
                <a:gd name="T44" fmla="*/ 427 w 657"/>
                <a:gd name="T45" fmla="*/ 718 h 1032"/>
                <a:gd name="T46" fmla="*/ 458 w 657"/>
                <a:gd name="T47" fmla="*/ 604 h 1032"/>
                <a:gd name="T48" fmla="*/ 510 w 657"/>
                <a:gd name="T49" fmla="*/ 520 h 1032"/>
                <a:gd name="T50" fmla="*/ 583 w 657"/>
                <a:gd name="T51" fmla="*/ 333 h 1032"/>
                <a:gd name="T52" fmla="*/ 354 w 657"/>
                <a:gd name="T53" fmla="*/ 354 h 1032"/>
                <a:gd name="T54" fmla="*/ 302 w 657"/>
                <a:gd name="T55" fmla="*/ 354 h 1032"/>
                <a:gd name="T56" fmla="*/ 239 w 657"/>
                <a:gd name="T57" fmla="*/ 354 h 1032"/>
                <a:gd name="T58" fmla="*/ 250 w 657"/>
                <a:gd name="T59" fmla="*/ 499 h 1032"/>
                <a:gd name="T60" fmla="*/ 302 w 657"/>
                <a:gd name="T61" fmla="*/ 499 h 1032"/>
                <a:gd name="T62" fmla="*/ 364 w 657"/>
                <a:gd name="T63" fmla="*/ 499 h 1032"/>
                <a:gd name="T64" fmla="*/ 416 w 657"/>
                <a:gd name="T65" fmla="*/ 499 h 1032"/>
                <a:gd name="T66" fmla="*/ 427 w 657"/>
                <a:gd name="T67" fmla="*/ 354 h 1032"/>
                <a:gd name="T68" fmla="*/ 385 w 657"/>
                <a:gd name="T69" fmla="*/ 416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57" h="1032">
                  <a:moveTo>
                    <a:pt x="250" y="947"/>
                  </a:moveTo>
                  <a:cubicBezTo>
                    <a:pt x="406" y="947"/>
                    <a:pt x="406" y="947"/>
                    <a:pt x="406" y="947"/>
                  </a:cubicBezTo>
                  <a:cubicBezTo>
                    <a:pt x="406" y="968"/>
                    <a:pt x="396" y="989"/>
                    <a:pt x="385" y="1010"/>
                  </a:cubicBezTo>
                  <a:cubicBezTo>
                    <a:pt x="364" y="1020"/>
                    <a:pt x="354" y="1031"/>
                    <a:pt x="333" y="1031"/>
                  </a:cubicBezTo>
                  <a:cubicBezTo>
                    <a:pt x="312" y="1031"/>
                    <a:pt x="291" y="1020"/>
                    <a:pt x="281" y="1010"/>
                  </a:cubicBezTo>
                  <a:cubicBezTo>
                    <a:pt x="260" y="989"/>
                    <a:pt x="250" y="968"/>
                    <a:pt x="250" y="947"/>
                  </a:cubicBezTo>
                  <a:close/>
                  <a:moveTo>
                    <a:pt x="208" y="916"/>
                  </a:moveTo>
                  <a:cubicBezTo>
                    <a:pt x="448" y="916"/>
                    <a:pt x="448" y="916"/>
                    <a:pt x="448" y="916"/>
                  </a:cubicBezTo>
                  <a:cubicBezTo>
                    <a:pt x="458" y="833"/>
                    <a:pt x="458" y="833"/>
                    <a:pt x="458" y="833"/>
                  </a:cubicBezTo>
                  <a:cubicBezTo>
                    <a:pt x="198" y="833"/>
                    <a:pt x="198" y="833"/>
                    <a:pt x="198" y="833"/>
                  </a:cubicBezTo>
                  <a:lnTo>
                    <a:pt x="208" y="916"/>
                  </a:lnTo>
                  <a:close/>
                  <a:moveTo>
                    <a:pt x="656" y="333"/>
                  </a:moveTo>
                  <a:cubicBezTo>
                    <a:pt x="656" y="416"/>
                    <a:pt x="625" y="489"/>
                    <a:pt x="573" y="552"/>
                  </a:cubicBezTo>
                  <a:lnTo>
                    <a:pt x="562" y="562"/>
                  </a:lnTo>
                  <a:cubicBezTo>
                    <a:pt x="562" y="562"/>
                    <a:pt x="562" y="572"/>
                    <a:pt x="552" y="572"/>
                  </a:cubicBezTo>
                  <a:cubicBezTo>
                    <a:pt x="541" y="593"/>
                    <a:pt x="541" y="614"/>
                    <a:pt x="531" y="635"/>
                  </a:cubicBezTo>
                  <a:cubicBezTo>
                    <a:pt x="521" y="656"/>
                    <a:pt x="510" y="677"/>
                    <a:pt x="510" y="697"/>
                  </a:cubicBezTo>
                  <a:cubicBezTo>
                    <a:pt x="500" y="697"/>
                    <a:pt x="500" y="697"/>
                    <a:pt x="500" y="708"/>
                  </a:cubicBezTo>
                  <a:lnTo>
                    <a:pt x="500" y="718"/>
                  </a:lnTo>
                  <a:cubicBezTo>
                    <a:pt x="500" y="729"/>
                    <a:pt x="500" y="729"/>
                    <a:pt x="500" y="729"/>
                  </a:cubicBezTo>
                  <a:cubicBezTo>
                    <a:pt x="500" y="791"/>
                    <a:pt x="500" y="791"/>
                    <a:pt x="500" y="791"/>
                  </a:cubicBezTo>
                  <a:cubicBezTo>
                    <a:pt x="166" y="791"/>
                    <a:pt x="166" y="791"/>
                    <a:pt x="166" y="791"/>
                  </a:cubicBezTo>
                  <a:cubicBezTo>
                    <a:pt x="166" y="729"/>
                    <a:pt x="166" y="729"/>
                    <a:pt x="166" y="729"/>
                  </a:cubicBezTo>
                  <a:cubicBezTo>
                    <a:pt x="166" y="718"/>
                    <a:pt x="156" y="718"/>
                    <a:pt x="156" y="708"/>
                  </a:cubicBezTo>
                  <a:lnTo>
                    <a:pt x="156" y="697"/>
                  </a:lnTo>
                  <a:cubicBezTo>
                    <a:pt x="146" y="677"/>
                    <a:pt x="146" y="656"/>
                    <a:pt x="135" y="635"/>
                  </a:cubicBezTo>
                  <a:cubicBezTo>
                    <a:pt x="125" y="614"/>
                    <a:pt x="114" y="593"/>
                    <a:pt x="104" y="572"/>
                  </a:cubicBezTo>
                  <a:cubicBezTo>
                    <a:pt x="93" y="562"/>
                    <a:pt x="93" y="562"/>
                    <a:pt x="93" y="552"/>
                  </a:cubicBezTo>
                  <a:lnTo>
                    <a:pt x="83" y="552"/>
                  </a:lnTo>
                  <a:cubicBezTo>
                    <a:pt x="31" y="489"/>
                    <a:pt x="0" y="416"/>
                    <a:pt x="0" y="333"/>
                  </a:cubicBezTo>
                  <a:cubicBezTo>
                    <a:pt x="0" y="239"/>
                    <a:pt x="31" y="166"/>
                    <a:pt x="104" y="104"/>
                  </a:cubicBezTo>
                  <a:cubicBezTo>
                    <a:pt x="166" y="31"/>
                    <a:pt x="239" y="0"/>
                    <a:pt x="333" y="0"/>
                  </a:cubicBezTo>
                  <a:cubicBezTo>
                    <a:pt x="416" y="0"/>
                    <a:pt x="500" y="31"/>
                    <a:pt x="562" y="104"/>
                  </a:cubicBezTo>
                  <a:cubicBezTo>
                    <a:pt x="625" y="166"/>
                    <a:pt x="656" y="239"/>
                    <a:pt x="656" y="333"/>
                  </a:cubicBezTo>
                  <a:close/>
                  <a:moveTo>
                    <a:pt x="583" y="333"/>
                  </a:moveTo>
                  <a:cubicBezTo>
                    <a:pt x="583" y="260"/>
                    <a:pt x="562" y="198"/>
                    <a:pt x="510" y="156"/>
                  </a:cubicBezTo>
                  <a:cubicBezTo>
                    <a:pt x="458" y="104"/>
                    <a:pt x="396" y="83"/>
                    <a:pt x="333" y="83"/>
                  </a:cubicBezTo>
                  <a:cubicBezTo>
                    <a:pt x="260" y="83"/>
                    <a:pt x="198" y="104"/>
                    <a:pt x="156" y="156"/>
                  </a:cubicBezTo>
                  <a:cubicBezTo>
                    <a:pt x="104" y="198"/>
                    <a:pt x="73" y="260"/>
                    <a:pt x="73" y="333"/>
                  </a:cubicBezTo>
                  <a:cubicBezTo>
                    <a:pt x="73" y="396"/>
                    <a:pt x="93" y="448"/>
                    <a:pt x="146" y="499"/>
                  </a:cubicBezTo>
                  <a:cubicBezTo>
                    <a:pt x="146" y="499"/>
                    <a:pt x="146" y="510"/>
                    <a:pt x="156" y="510"/>
                  </a:cubicBezTo>
                  <a:cubicBezTo>
                    <a:pt x="156" y="520"/>
                    <a:pt x="166" y="531"/>
                    <a:pt x="166" y="541"/>
                  </a:cubicBezTo>
                  <a:cubicBezTo>
                    <a:pt x="177" y="562"/>
                    <a:pt x="187" y="583"/>
                    <a:pt x="198" y="604"/>
                  </a:cubicBezTo>
                  <a:cubicBezTo>
                    <a:pt x="208" y="624"/>
                    <a:pt x="218" y="645"/>
                    <a:pt x="229" y="666"/>
                  </a:cubicBezTo>
                  <a:cubicBezTo>
                    <a:pt x="229" y="697"/>
                    <a:pt x="239" y="708"/>
                    <a:pt x="239" y="718"/>
                  </a:cubicBezTo>
                  <a:cubicBezTo>
                    <a:pt x="427" y="718"/>
                    <a:pt x="427" y="718"/>
                    <a:pt x="427" y="718"/>
                  </a:cubicBezTo>
                  <a:cubicBezTo>
                    <a:pt x="427" y="708"/>
                    <a:pt x="427" y="697"/>
                    <a:pt x="437" y="666"/>
                  </a:cubicBezTo>
                  <a:cubicBezTo>
                    <a:pt x="437" y="645"/>
                    <a:pt x="448" y="624"/>
                    <a:pt x="458" y="604"/>
                  </a:cubicBezTo>
                  <a:cubicBezTo>
                    <a:pt x="468" y="583"/>
                    <a:pt x="479" y="562"/>
                    <a:pt x="489" y="541"/>
                  </a:cubicBezTo>
                  <a:cubicBezTo>
                    <a:pt x="489" y="531"/>
                    <a:pt x="500" y="520"/>
                    <a:pt x="510" y="520"/>
                  </a:cubicBezTo>
                  <a:cubicBezTo>
                    <a:pt x="510" y="510"/>
                    <a:pt x="510" y="499"/>
                    <a:pt x="521" y="499"/>
                  </a:cubicBezTo>
                  <a:cubicBezTo>
                    <a:pt x="562" y="448"/>
                    <a:pt x="583" y="396"/>
                    <a:pt x="583" y="333"/>
                  </a:cubicBezTo>
                  <a:close/>
                  <a:moveTo>
                    <a:pt x="385" y="416"/>
                  </a:moveTo>
                  <a:cubicBezTo>
                    <a:pt x="354" y="354"/>
                    <a:pt x="354" y="354"/>
                    <a:pt x="354" y="354"/>
                  </a:cubicBezTo>
                  <a:cubicBezTo>
                    <a:pt x="333" y="302"/>
                    <a:pt x="333" y="302"/>
                    <a:pt x="333" y="302"/>
                  </a:cubicBezTo>
                  <a:cubicBezTo>
                    <a:pt x="302" y="354"/>
                    <a:pt x="302" y="354"/>
                    <a:pt x="302" y="354"/>
                  </a:cubicBezTo>
                  <a:cubicBezTo>
                    <a:pt x="271" y="416"/>
                    <a:pt x="271" y="416"/>
                    <a:pt x="271" y="416"/>
                  </a:cubicBezTo>
                  <a:cubicBezTo>
                    <a:pt x="239" y="354"/>
                    <a:pt x="239" y="354"/>
                    <a:pt x="239" y="354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250" y="499"/>
                    <a:pt x="250" y="499"/>
                    <a:pt x="250" y="499"/>
                  </a:cubicBezTo>
                  <a:cubicBezTo>
                    <a:pt x="271" y="552"/>
                    <a:pt x="271" y="552"/>
                    <a:pt x="271" y="552"/>
                  </a:cubicBezTo>
                  <a:cubicBezTo>
                    <a:pt x="302" y="499"/>
                    <a:pt x="302" y="499"/>
                    <a:pt x="302" y="499"/>
                  </a:cubicBezTo>
                  <a:cubicBezTo>
                    <a:pt x="333" y="437"/>
                    <a:pt x="333" y="437"/>
                    <a:pt x="333" y="437"/>
                  </a:cubicBezTo>
                  <a:cubicBezTo>
                    <a:pt x="364" y="499"/>
                    <a:pt x="364" y="499"/>
                    <a:pt x="364" y="499"/>
                  </a:cubicBezTo>
                  <a:cubicBezTo>
                    <a:pt x="385" y="552"/>
                    <a:pt x="385" y="552"/>
                    <a:pt x="385" y="552"/>
                  </a:cubicBezTo>
                  <a:cubicBezTo>
                    <a:pt x="416" y="499"/>
                    <a:pt x="416" y="499"/>
                    <a:pt x="416" y="499"/>
                  </a:cubicBezTo>
                  <a:cubicBezTo>
                    <a:pt x="479" y="385"/>
                    <a:pt x="479" y="385"/>
                    <a:pt x="479" y="385"/>
                  </a:cubicBezTo>
                  <a:cubicBezTo>
                    <a:pt x="427" y="354"/>
                    <a:pt x="427" y="354"/>
                    <a:pt x="427" y="354"/>
                  </a:cubicBezTo>
                  <a:lnTo>
                    <a:pt x="385" y="416"/>
                  </a:lnTo>
                  <a:close/>
                  <a:moveTo>
                    <a:pt x="385" y="416"/>
                  </a:moveTo>
                  <a:lnTo>
                    <a:pt x="385" y="41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i$liḋe-Freeform: Shape 30">
              <a:extLst>
                <a:ext uri="{FF2B5EF4-FFF2-40B4-BE49-F238E27FC236}">
                  <a16:creationId xmlns:a16="http://schemas.microsoft.com/office/drawing/2014/main" id="{94708418-04B4-4A23-8FFF-2F01514AA36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1353" y="2139216"/>
              <a:ext cx="344282" cy="378809"/>
            </a:xfrm>
            <a:custGeom>
              <a:avLst/>
              <a:gdLst>
                <a:gd name="T0" fmla="+- 0 10802 114"/>
                <a:gd name="T1" fmla="*/ T0 w 21376"/>
                <a:gd name="T2" fmla="*/ 10800 h 21600"/>
                <a:gd name="T3" fmla="+- 0 10802 114"/>
                <a:gd name="T4" fmla="*/ T3 w 21376"/>
                <a:gd name="T5" fmla="*/ 10800 h 21600"/>
                <a:gd name="T6" fmla="+- 0 10802 114"/>
                <a:gd name="T7" fmla="*/ T6 w 21376"/>
                <a:gd name="T8" fmla="*/ 10800 h 21600"/>
                <a:gd name="T9" fmla="+- 0 10802 114"/>
                <a:gd name="T10" fmla="*/ T9 w 21376"/>
                <a:gd name="T11" fmla="*/ 10800 h 2160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21376" h="21600">
                  <a:moveTo>
                    <a:pt x="21036" y="18604"/>
                  </a:moveTo>
                  <a:cubicBezTo>
                    <a:pt x="21454" y="19261"/>
                    <a:pt x="21486" y="19922"/>
                    <a:pt x="21134" y="20586"/>
                  </a:cubicBezTo>
                  <a:cubicBezTo>
                    <a:pt x="20969" y="20915"/>
                    <a:pt x="20731" y="21168"/>
                    <a:pt x="20427" y="21338"/>
                  </a:cubicBezTo>
                  <a:cubicBezTo>
                    <a:pt x="20122" y="21514"/>
                    <a:pt x="19797" y="21599"/>
                    <a:pt x="19455" y="21599"/>
                  </a:cubicBezTo>
                  <a:lnTo>
                    <a:pt x="1928" y="21599"/>
                  </a:lnTo>
                  <a:cubicBezTo>
                    <a:pt x="1585" y="21599"/>
                    <a:pt x="1263" y="21514"/>
                    <a:pt x="965" y="21338"/>
                  </a:cubicBezTo>
                  <a:cubicBezTo>
                    <a:pt x="663" y="21168"/>
                    <a:pt x="425" y="20915"/>
                    <a:pt x="248" y="20586"/>
                  </a:cubicBezTo>
                  <a:cubicBezTo>
                    <a:pt x="-114" y="19914"/>
                    <a:pt x="-80" y="19250"/>
                    <a:pt x="344" y="18604"/>
                  </a:cubicBezTo>
                  <a:lnTo>
                    <a:pt x="7509" y="7313"/>
                  </a:lnTo>
                  <a:lnTo>
                    <a:pt x="7509" y="2167"/>
                  </a:lnTo>
                  <a:lnTo>
                    <a:pt x="6427" y="2167"/>
                  </a:lnTo>
                  <a:cubicBezTo>
                    <a:pt x="6122" y="2167"/>
                    <a:pt x="5870" y="2061"/>
                    <a:pt x="5670" y="1850"/>
                  </a:cubicBezTo>
                  <a:cubicBezTo>
                    <a:pt x="5473" y="1638"/>
                    <a:pt x="5371" y="1380"/>
                    <a:pt x="5371" y="1072"/>
                  </a:cubicBezTo>
                  <a:cubicBezTo>
                    <a:pt x="5371" y="778"/>
                    <a:pt x="5473" y="528"/>
                    <a:pt x="5670" y="320"/>
                  </a:cubicBezTo>
                  <a:cubicBezTo>
                    <a:pt x="5870" y="108"/>
                    <a:pt x="6122" y="0"/>
                    <a:pt x="6427" y="0"/>
                  </a:cubicBezTo>
                  <a:lnTo>
                    <a:pt x="14953" y="0"/>
                  </a:lnTo>
                  <a:cubicBezTo>
                    <a:pt x="15260" y="0"/>
                    <a:pt x="15515" y="108"/>
                    <a:pt x="15724" y="320"/>
                  </a:cubicBezTo>
                  <a:cubicBezTo>
                    <a:pt x="15933" y="528"/>
                    <a:pt x="16038" y="778"/>
                    <a:pt x="16038" y="1072"/>
                  </a:cubicBezTo>
                  <a:cubicBezTo>
                    <a:pt x="16038" y="1380"/>
                    <a:pt x="15933" y="1638"/>
                    <a:pt x="15724" y="1850"/>
                  </a:cubicBezTo>
                  <a:cubicBezTo>
                    <a:pt x="15515" y="2061"/>
                    <a:pt x="15260" y="2167"/>
                    <a:pt x="14953" y="2167"/>
                  </a:cubicBezTo>
                  <a:lnTo>
                    <a:pt x="13900" y="2167"/>
                  </a:lnTo>
                  <a:lnTo>
                    <a:pt x="13900" y="7339"/>
                  </a:lnTo>
                  <a:lnTo>
                    <a:pt x="21036" y="18604"/>
                  </a:lnTo>
                  <a:close/>
                  <a:moveTo>
                    <a:pt x="5261" y="14865"/>
                  </a:moveTo>
                  <a:lnTo>
                    <a:pt x="16122" y="14865"/>
                  </a:lnTo>
                  <a:lnTo>
                    <a:pt x="11773" y="7974"/>
                  </a:lnTo>
                  <a:lnTo>
                    <a:pt x="11773" y="2167"/>
                  </a:lnTo>
                  <a:lnTo>
                    <a:pt x="9635" y="2167"/>
                  </a:lnTo>
                  <a:lnTo>
                    <a:pt x="9635" y="7947"/>
                  </a:lnTo>
                  <a:lnTo>
                    <a:pt x="5261" y="148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" name="Group 31">
              <a:extLst>
                <a:ext uri="{FF2B5EF4-FFF2-40B4-BE49-F238E27FC236}">
                  <a16:creationId xmlns:a16="http://schemas.microsoft.com/office/drawing/2014/main" id="{E36317A6-8506-4C9F-9FA8-77C80C93F8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88115" y="1417122"/>
              <a:ext cx="276892" cy="184642"/>
              <a:chOff x="4610100" y="2400299"/>
              <a:chExt cx="214313" cy="142875"/>
            </a:xfrm>
            <a:solidFill>
              <a:schemeClr val="accent1"/>
            </a:solidFill>
          </p:grpSpPr>
          <p:sp>
            <p:nvSpPr>
              <p:cNvPr id="26" name="îṥļîḑé-Freeform: Shape 34">
                <a:extLst>
                  <a:ext uri="{FF2B5EF4-FFF2-40B4-BE49-F238E27FC236}">
                    <a16:creationId xmlns:a16="http://schemas.microsoft.com/office/drawing/2014/main" id="{9A608942-8601-4AAD-999C-1507BE144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0100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îṥļîḑé-Freeform: Shape 37">
                <a:extLst>
                  <a:ext uri="{FF2B5EF4-FFF2-40B4-BE49-F238E27FC236}">
                    <a16:creationId xmlns:a16="http://schemas.microsoft.com/office/drawing/2014/main" id="{B8D3F103-A2D5-49F1-B8F5-DFCFE74EF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2825" y="2541587"/>
                <a:ext cx="1588" cy="1587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îṥļîḑé-Freeform: Shape 41">
                <a:extLst>
                  <a:ext uri="{FF2B5EF4-FFF2-40B4-BE49-F238E27FC236}">
                    <a16:creationId xmlns:a16="http://schemas.microsoft.com/office/drawing/2014/main" id="{F5E49BD1-3BB1-4F63-A018-CEB02A03F6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1063" y="2400299"/>
                <a:ext cx="1587" cy="1588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lc="http://schemas.openxmlformats.org/drawingml/2006/lockedCanvas" xmlns:p14="http://schemas.microsoft.com/office/powerpoint/2010/main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1" name="îṥļîḑé-Freeform: Shape 42">
              <a:extLst>
                <a:ext uri="{FF2B5EF4-FFF2-40B4-BE49-F238E27FC236}">
                  <a16:creationId xmlns:a16="http://schemas.microsoft.com/office/drawing/2014/main" id="{2F9BA408-B925-4CDB-B30D-1E0ADCBE1D5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7087" y="2918759"/>
              <a:ext cx="332814" cy="398328"/>
            </a:xfrm>
            <a:custGeom>
              <a:avLst/>
              <a:gdLst>
                <a:gd name="connsiteX0" fmla="*/ 206367 w 449768"/>
                <a:gd name="connsiteY0" fmla="*/ 423375 h 538305"/>
                <a:gd name="connsiteX1" fmla="*/ 208536 w 449768"/>
                <a:gd name="connsiteY1" fmla="*/ 434347 h 538305"/>
                <a:gd name="connsiteX2" fmla="*/ 136133 w 449768"/>
                <a:gd name="connsiteY2" fmla="*/ 527584 h 538305"/>
                <a:gd name="connsiteX3" fmla="*/ 120760 w 449768"/>
                <a:gd name="connsiteY3" fmla="*/ 517169 h 538305"/>
                <a:gd name="connsiteX4" fmla="*/ 192667 w 449768"/>
                <a:gd name="connsiteY4" fmla="*/ 423933 h 538305"/>
                <a:gd name="connsiteX5" fmla="*/ 206367 w 449768"/>
                <a:gd name="connsiteY5" fmla="*/ 423375 h 538305"/>
                <a:gd name="connsiteX6" fmla="*/ 158371 w 449768"/>
                <a:gd name="connsiteY6" fmla="*/ 386315 h 538305"/>
                <a:gd name="connsiteX7" fmla="*/ 160292 w 449768"/>
                <a:gd name="connsiteY7" fmla="*/ 397002 h 538305"/>
                <a:gd name="connsiteX8" fmla="*/ 51725 w 449768"/>
                <a:gd name="connsiteY8" fmla="*/ 536376 h 538305"/>
                <a:gd name="connsiteX9" fmla="*/ 41315 w 449768"/>
                <a:gd name="connsiteY9" fmla="*/ 525997 h 538305"/>
                <a:gd name="connsiteX10" fmla="*/ 144924 w 449768"/>
                <a:gd name="connsiteY10" fmla="*/ 387118 h 538305"/>
                <a:gd name="connsiteX11" fmla="*/ 158371 w 449768"/>
                <a:gd name="connsiteY11" fmla="*/ 386315 h 538305"/>
                <a:gd name="connsiteX12" fmla="*/ 112005 w 449768"/>
                <a:gd name="connsiteY12" fmla="*/ 349971 h 538305"/>
                <a:gd name="connsiteX13" fmla="*/ 113740 w 449768"/>
                <a:gd name="connsiteY13" fmla="*/ 362927 h 538305"/>
                <a:gd name="connsiteX14" fmla="*/ 41338 w 449768"/>
                <a:gd name="connsiteY14" fmla="*/ 455221 h 538305"/>
                <a:gd name="connsiteX15" fmla="*/ 25965 w 449768"/>
                <a:gd name="connsiteY15" fmla="*/ 444857 h 538305"/>
                <a:gd name="connsiteX16" fmla="*/ 98367 w 449768"/>
                <a:gd name="connsiteY16" fmla="*/ 352562 h 538305"/>
                <a:gd name="connsiteX17" fmla="*/ 112005 w 449768"/>
                <a:gd name="connsiteY17" fmla="*/ 349971 h 538305"/>
                <a:gd name="connsiteX18" fmla="*/ 287508 w 449768"/>
                <a:gd name="connsiteY18" fmla="*/ 153269 h 538305"/>
                <a:gd name="connsiteX19" fmla="*/ 261020 w 449768"/>
                <a:gd name="connsiteY19" fmla="*/ 165441 h 538305"/>
                <a:gd name="connsiteX20" fmla="*/ 255548 w 449768"/>
                <a:gd name="connsiteY20" fmla="*/ 175874 h 538305"/>
                <a:gd name="connsiteX21" fmla="*/ 276441 w 449768"/>
                <a:gd name="connsiteY21" fmla="*/ 232511 h 538305"/>
                <a:gd name="connsiteX22" fmla="*/ 328174 w 449768"/>
                <a:gd name="connsiteY22" fmla="*/ 227543 h 538305"/>
                <a:gd name="connsiteX23" fmla="*/ 333645 w 449768"/>
                <a:gd name="connsiteY23" fmla="*/ 217110 h 538305"/>
                <a:gd name="connsiteX24" fmla="*/ 317727 w 449768"/>
                <a:gd name="connsiteY24" fmla="*/ 160472 h 538305"/>
                <a:gd name="connsiteX25" fmla="*/ 287508 w 449768"/>
                <a:gd name="connsiteY25" fmla="*/ 153269 h 538305"/>
                <a:gd name="connsiteX26" fmla="*/ 437111 w 449768"/>
                <a:gd name="connsiteY26" fmla="*/ 0 h 538305"/>
                <a:gd name="connsiteX27" fmla="*/ 442086 w 449768"/>
                <a:gd name="connsiteY27" fmla="*/ 0 h 538305"/>
                <a:gd name="connsiteX28" fmla="*/ 447557 w 449768"/>
                <a:gd name="connsiteY28" fmla="*/ 4968 h 538305"/>
                <a:gd name="connsiteX29" fmla="*/ 447557 w 449768"/>
                <a:gd name="connsiteY29" fmla="*/ 9937 h 538305"/>
                <a:gd name="connsiteX30" fmla="*/ 447557 w 449768"/>
                <a:gd name="connsiteY30" fmla="*/ 20370 h 538305"/>
                <a:gd name="connsiteX31" fmla="*/ 447557 w 449768"/>
                <a:gd name="connsiteY31" fmla="*/ 46204 h 538305"/>
                <a:gd name="connsiteX32" fmla="*/ 442086 w 449768"/>
                <a:gd name="connsiteY32" fmla="*/ 103338 h 538305"/>
                <a:gd name="connsiteX33" fmla="*/ 442086 w 449768"/>
                <a:gd name="connsiteY33" fmla="*/ 113771 h 538305"/>
                <a:gd name="connsiteX34" fmla="*/ 437111 w 449768"/>
                <a:gd name="connsiteY34" fmla="*/ 134141 h 538305"/>
                <a:gd name="connsiteX35" fmla="*/ 421194 w 449768"/>
                <a:gd name="connsiteY35" fmla="*/ 175874 h 538305"/>
                <a:gd name="connsiteX36" fmla="*/ 354040 w 449768"/>
                <a:gd name="connsiteY36" fmla="*/ 289645 h 538305"/>
                <a:gd name="connsiteX37" fmla="*/ 344091 w 449768"/>
                <a:gd name="connsiteY37" fmla="*/ 325913 h 538305"/>
                <a:gd name="connsiteX38" fmla="*/ 276441 w 449768"/>
                <a:gd name="connsiteY38" fmla="*/ 506754 h 538305"/>
                <a:gd name="connsiteX39" fmla="*/ 261020 w 449768"/>
                <a:gd name="connsiteY39" fmla="*/ 496321 h 538305"/>
                <a:gd name="connsiteX40" fmla="*/ 17278 w 449768"/>
                <a:gd name="connsiteY40" fmla="*/ 310511 h 538305"/>
                <a:gd name="connsiteX41" fmla="*/ 1858 w 449768"/>
                <a:gd name="connsiteY41" fmla="*/ 289645 h 538305"/>
                <a:gd name="connsiteX42" fmla="*/ 162528 w 449768"/>
                <a:gd name="connsiteY42" fmla="*/ 186307 h 538305"/>
                <a:gd name="connsiteX43" fmla="*/ 193369 w 449768"/>
                <a:gd name="connsiteY43" fmla="*/ 165441 h 538305"/>
                <a:gd name="connsiteX44" fmla="*/ 312753 w 449768"/>
                <a:gd name="connsiteY44" fmla="*/ 51669 h 538305"/>
                <a:gd name="connsiteX45" fmla="*/ 400799 w 449768"/>
                <a:gd name="connsiteY45" fmla="*/ 9937 h 538305"/>
                <a:gd name="connsiteX46" fmla="*/ 426665 w 449768"/>
                <a:gd name="connsiteY46" fmla="*/ 4968 h 538305"/>
                <a:gd name="connsiteX47" fmla="*/ 437111 w 449768"/>
                <a:gd name="connsiteY47" fmla="*/ 0 h 53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49768" h="538305">
                  <a:moveTo>
                    <a:pt x="206367" y="423375"/>
                  </a:moveTo>
                  <a:cubicBezTo>
                    <a:pt x="209652" y="425297"/>
                    <a:pt x="211016" y="429140"/>
                    <a:pt x="208536" y="434347"/>
                  </a:cubicBezTo>
                  <a:cubicBezTo>
                    <a:pt x="198122" y="460136"/>
                    <a:pt x="172335" y="506754"/>
                    <a:pt x="136133" y="527584"/>
                  </a:cubicBezTo>
                  <a:cubicBezTo>
                    <a:pt x="125719" y="532543"/>
                    <a:pt x="115305" y="527584"/>
                    <a:pt x="120760" y="517169"/>
                  </a:cubicBezTo>
                  <a:cubicBezTo>
                    <a:pt x="130678" y="491380"/>
                    <a:pt x="151507" y="450217"/>
                    <a:pt x="192667" y="423933"/>
                  </a:cubicBezTo>
                  <a:cubicBezTo>
                    <a:pt x="197874" y="421453"/>
                    <a:pt x="203081" y="421453"/>
                    <a:pt x="206367" y="423375"/>
                  </a:cubicBezTo>
                  <a:close/>
                  <a:moveTo>
                    <a:pt x="158371" y="386315"/>
                  </a:moveTo>
                  <a:cubicBezTo>
                    <a:pt x="161532" y="388230"/>
                    <a:pt x="162771" y="392060"/>
                    <a:pt x="160292" y="397002"/>
                  </a:cubicBezTo>
                  <a:cubicBezTo>
                    <a:pt x="144924" y="433081"/>
                    <a:pt x="113693" y="500297"/>
                    <a:pt x="51725" y="536376"/>
                  </a:cubicBezTo>
                  <a:cubicBezTo>
                    <a:pt x="41315" y="541318"/>
                    <a:pt x="36357" y="536376"/>
                    <a:pt x="41315" y="525997"/>
                  </a:cubicBezTo>
                  <a:cubicBezTo>
                    <a:pt x="51725" y="489918"/>
                    <a:pt x="82957" y="422702"/>
                    <a:pt x="144924" y="387118"/>
                  </a:cubicBezTo>
                  <a:cubicBezTo>
                    <a:pt x="150130" y="384399"/>
                    <a:pt x="155211" y="384399"/>
                    <a:pt x="158371" y="386315"/>
                  </a:cubicBezTo>
                  <a:close/>
                  <a:moveTo>
                    <a:pt x="112005" y="349971"/>
                  </a:moveTo>
                  <a:cubicBezTo>
                    <a:pt x="115228" y="352562"/>
                    <a:pt x="116468" y="357744"/>
                    <a:pt x="113740" y="362927"/>
                  </a:cubicBezTo>
                  <a:cubicBezTo>
                    <a:pt x="103326" y="388591"/>
                    <a:pt x="77539" y="429556"/>
                    <a:pt x="41338" y="455221"/>
                  </a:cubicBezTo>
                  <a:cubicBezTo>
                    <a:pt x="25965" y="460157"/>
                    <a:pt x="21006" y="455221"/>
                    <a:pt x="25965" y="444857"/>
                  </a:cubicBezTo>
                  <a:cubicBezTo>
                    <a:pt x="36379" y="419192"/>
                    <a:pt x="57207" y="378227"/>
                    <a:pt x="98367" y="352562"/>
                  </a:cubicBezTo>
                  <a:cubicBezTo>
                    <a:pt x="103574" y="347380"/>
                    <a:pt x="108781" y="347380"/>
                    <a:pt x="112005" y="349971"/>
                  </a:cubicBezTo>
                  <a:close/>
                  <a:moveTo>
                    <a:pt x="287508" y="153269"/>
                  </a:moveTo>
                  <a:cubicBezTo>
                    <a:pt x="277809" y="153890"/>
                    <a:pt x="268730" y="157740"/>
                    <a:pt x="261020" y="165441"/>
                  </a:cubicBezTo>
                  <a:cubicBezTo>
                    <a:pt x="261020" y="170409"/>
                    <a:pt x="261020" y="170409"/>
                    <a:pt x="255548" y="175874"/>
                  </a:cubicBezTo>
                  <a:cubicBezTo>
                    <a:pt x="245600" y="196243"/>
                    <a:pt x="250574" y="222575"/>
                    <a:pt x="276441" y="232511"/>
                  </a:cubicBezTo>
                  <a:cubicBezTo>
                    <a:pt x="291861" y="242944"/>
                    <a:pt x="317727" y="242944"/>
                    <a:pt x="328174" y="227543"/>
                  </a:cubicBezTo>
                  <a:cubicBezTo>
                    <a:pt x="333645" y="222575"/>
                    <a:pt x="333645" y="222575"/>
                    <a:pt x="333645" y="217110"/>
                  </a:cubicBezTo>
                  <a:cubicBezTo>
                    <a:pt x="349066" y="196243"/>
                    <a:pt x="338620" y="170409"/>
                    <a:pt x="317727" y="160472"/>
                  </a:cubicBezTo>
                  <a:cubicBezTo>
                    <a:pt x="307530" y="155256"/>
                    <a:pt x="297208" y="152648"/>
                    <a:pt x="287508" y="153269"/>
                  </a:cubicBezTo>
                  <a:close/>
                  <a:moveTo>
                    <a:pt x="437111" y="0"/>
                  </a:moveTo>
                  <a:lnTo>
                    <a:pt x="442086" y="0"/>
                  </a:lnTo>
                  <a:cubicBezTo>
                    <a:pt x="447557" y="0"/>
                    <a:pt x="452532" y="0"/>
                    <a:pt x="447557" y="4968"/>
                  </a:cubicBezTo>
                  <a:lnTo>
                    <a:pt x="447557" y="9937"/>
                  </a:lnTo>
                  <a:cubicBezTo>
                    <a:pt x="452532" y="15402"/>
                    <a:pt x="447557" y="15402"/>
                    <a:pt x="447557" y="20370"/>
                  </a:cubicBezTo>
                  <a:cubicBezTo>
                    <a:pt x="447557" y="25835"/>
                    <a:pt x="447557" y="36268"/>
                    <a:pt x="447557" y="46204"/>
                  </a:cubicBezTo>
                  <a:cubicBezTo>
                    <a:pt x="447557" y="62102"/>
                    <a:pt x="447557" y="82472"/>
                    <a:pt x="442086" y="103338"/>
                  </a:cubicBezTo>
                  <a:cubicBezTo>
                    <a:pt x="442086" y="108306"/>
                    <a:pt x="442086" y="108306"/>
                    <a:pt x="442086" y="113771"/>
                  </a:cubicBezTo>
                  <a:cubicBezTo>
                    <a:pt x="437111" y="124205"/>
                    <a:pt x="437111" y="129173"/>
                    <a:pt x="437111" y="134141"/>
                  </a:cubicBezTo>
                  <a:cubicBezTo>
                    <a:pt x="431640" y="150039"/>
                    <a:pt x="426665" y="165441"/>
                    <a:pt x="421194" y="175874"/>
                  </a:cubicBezTo>
                  <a:cubicBezTo>
                    <a:pt x="406271" y="212141"/>
                    <a:pt x="385378" y="248409"/>
                    <a:pt x="354040" y="289645"/>
                  </a:cubicBezTo>
                  <a:cubicBezTo>
                    <a:pt x="349066" y="294613"/>
                    <a:pt x="344091" y="315479"/>
                    <a:pt x="344091" y="325913"/>
                  </a:cubicBezTo>
                  <a:cubicBezTo>
                    <a:pt x="354040" y="367148"/>
                    <a:pt x="359512" y="460053"/>
                    <a:pt x="276441" y="506754"/>
                  </a:cubicBezTo>
                  <a:cubicBezTo>
                    <a:pt x="265994" y="517187"/>
                    <a:pt x="255548" y="512219"/>
                    <a:pt x="261020" y="496321"/>
                  </a:cubicBezTo>
                  <a:cubicBezTo>
                    <a:pt x="261020" y="439684"/>
                    <a:pt x="240128" y="305046"/>
                    <a:pt x="17278" y="310511"/>
                  </a:cubicBezTo>
                  <a:cubicBezTo>
                    <a:pt x="1858" y="310511"/>
                    <a:pt x="-3117" y="300078"/>
                    <a:pt x="1858" y="289645"/>
                  </a:cubicBezTo>
                  <a:cubicBezTo>
                    <a:pt x="17278" y="253377"/>
                    <a:pt x="59062" y="180842"/>
                    <a:pt x="162528" y="186307"/>
                  </a:cubicBezTo>
                  <a:cubicBezTo>
                    <a:pt x="172975" y="186307"/>
                    <a:pt x="188395" y="175874"/>
                    <a:pt x="193369" y="165441"/>
                  </a:cubicBezTo>
                  <a:cubicBezTo>
                    <a:pt x="214261" y="139606"/>
                    <a:pt x="250574" y="87937"/>
                    <a:pt x="312753" y="51669"/>
                  </a:cubicBezTo>
                  <a:cubicBezTo>
                    <a:pt x="349066" y="25835"/>
                    <a:pt x="379907" y="15402"/>
                    <a:pt x="400799" y="9937"/>
                  </a:cubicBezTo>
                  <a:cubicBezTo>
                    <a:pt x="416219" y="9937"/>
                    <a:pt x="426665" y="9937"/>
                    <a:pt x="426665" y="4968"/>
                  </a:cubicBezTo>
                  <a:cubicBezTo>
                    <a:pt x="431640" y="4968"/>
                    <a:pt x="431640" y="0"/>
                    <a:pt x="4371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="" xmlns:lc="http://schemas.openxmlformats.org/drawingml/2006/lockedCanvas" xmlns:p14="http://schemas.microsoft.com/office/powerpoint/2010/main"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îṥļîḑé-TextBox 53">
              <a:extLst>
                <a:ext uri="{FF2B5EF4-FFF2-40B4-BE49-F238E27FC236}">
                  <a16:creationId xmlns:a16="http://schemas.microsoft.com/office/drawing/2014/main" id="{1C986B09-B5FB-47EC-B290-3C3FC3A39617}"/>
                </a:ext>
              </a:extLst>
            </p:cNvPr>
            <p:cNvSpPr txBox="1"/>
            <p:nvPr/>
          </p:nvSpPr>
          <p:spPr>
            <a:xfrm>
              <a:off x="4989902" y="2093533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在服务器上集成代码时不能运行测试用例</a:t>
              </a:r>
              <a:endParaRPr lang="en-US" altLang="zh-CN" sz="1600" b="1" dirty="0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最后的解决办法换了一个旧版本的火狐浏览器</a:t>
              </a:r>
            </a:p>
          </p:txBody>
        </p:sp>
        <p:sp>
          <p:nvSpPr>
            <p:cNvPr id="53" name="îṥļîḑé-TextBox 53">
              <a:extLst>
                <a:ext uri="{FF2B5EF4-FFF2-40B4-BE49-F238E27FC236}">
                  <a16:creationId xmlns:a16="http://schemas.microsoft.com/office/drawing/2014/main" id="{DCA24BCC-A196-44F1-8135-565BDA81C8D5}"/>
                </a:ext>
              </a:extLst>
            </p:cNvPr>
            <p:cNvSpPr txBox="1"/>
            <p:nvPr/>
          </p:nvSpPr>
          <p:spPr>
            <a:xfrm>
              <a:off x="4976618" y="2875921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en-US" altLang="zh-CN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Jenkins</a:t>
              </a:r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与</a:t>
              </a:r>
              <a:r>
                <a:rPr lang="en-US" altLang="zh-CN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GitHub</a:t>
              </a:r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链接不上</a:t>
              </a:r>
              <a:endParaRPr lang="en-US" altLang="zh-CN" sz="1600" b="1" dirty="0">
                <a:solidFill>
                  <a:srgbClr val="87C1A4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通过检查缺少</a:t>
              </a:r>
              <a:r>
                <a:rPr lang="en-US" altLang="zh-CN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git</a:t>
              </a:r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这个应用程序</a:t>
              </a:r>
              <a:endParaRPr lang="en-US" altLang="zh-CN" sz="1600" b="1" dirty="0">
                <a:solidFill>
                  <a:srgbClr val="87C1A4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最后的解决办法是安装了</a:t>
              </a:r>
              <a:r>
                <a:rPr lang="en-US" altLang="zh-CN" sz="1600" b="1" dirty="0">
                  <a:solidFill>
                    <a:srgbClr val="87C1A4"/>
                  </a:solidFill>
                  <a:latin typeface="+mn-lt"/>
                  <a:ea typeface="+mn-ea"/>
                  <a:cs typeface="+mn-ea"/>
                  <a:sym typeface="+mn-lt"/>
                </a:rPr>
                <a:t>git</a:t>
              </a:r>
              <a:endParaRPr lang="zh-CN" altLang="en-US" sz="1600" b="1" dirty="0">
                <a:solidFill>
                  <a:srgbClr val="87C1A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îṥļîḑé-TextBox 53">
              <a:extLst>
                <a:ext uri="{FF2B5EF4-FFF2-40B4-BE49-F238E27FC236}">
                  <a16:creationId xmlns:a16="http://schemas.microsoft.com/office/drawing/2014/main" id="{A0B86D1F-2BB8-4EA7-AED8-1A4FD9BA1B76}"/>
                </a:ext>
              </a:extLst>
            </p:cNvPr>
            <p:cNvSpPr txBox="1"/>
            <p:nvPr/>
          </p:nvSpPr>
          <p:spPr>
            <a:xfrm>
              <a:off x="4962955" y="3568431"/>
              <a:ext cx="4175978" cy="483553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部分探索式测试不会使用</a:t>
              </a:r>
              <a:endParaRPr lang="en-US" altLang="zh-CN" sz="1600" b="1" dirty="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endParaRPr>
            </a:p>
            <a:p>
              <a:r>
                <a:rPr lang="zh-CN" altLang="en-US" sz="1600" b="1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最后的解决办法是上网查资料找例子</a:t>
              </a:r>
            </a:p>
          </p:txBody>
        </p:sp>
      </p:grpSp>
      <p:sp>
        <p:nvSpPr>
          <p:cNvPr id="59" name="îṥļîḑé-Hexagon 16">
            <a:extLst>
              <a:ext uri="{FF2B5EF4-FFF2-40B4-BE49-F238E27FC236}">
                <a16:creationId xmlns:a16="http://schemas.microsoft.com/office/drawing/2014/main" id="{C62F5CC7-0316-4C5B-A961-BAD77B92B4F9}"/>
              </a:ext>
            </a:extLst>
          </p:cNvPr>
          <p:cNvSpPr>
            <a:spLocks noChangeAspect="1"/>
          </p:cNvSpPr>
          <p:nvPr/>
        </p:nvSpPr>
        <p:spPr>
          <a:xfrm>
            <a:off x="7740352" y="4651601"/>
            <a:ext cx="1452609" cy="84667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0" name="îṥļîḑé-Hexagon 15">
            <a:extLst>
              <a:ext uri="{FF2B5EF4-FFF2-40B4-BE49-F238E27FC236}">
                <a16:creationId xmlns:a16="http://schemas.microsoft.com/office/drawing/2014/main" id="{5EDAD5F7-718B-419D-B2DD-4B50A91A9862}"/>
              </a:ext>
            </a:extLst>
          </p:cNvPr>
          <p:cNvSpPr>
            <a:spLocks noChangeAspect="1"/>
          </p:cNvSpPr>
          <p:nvPr/>
        </p:nvSpPr>
        <p:spPr>
          <a:xfrm>
            <a:off x="8172400" y="4296830"/>
            <a:ext cx="1452609" cy="84667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51" name="íṡľíḍè-TextBox 81">
            <a:extLst>
              <a:ext uri="{FF2B5EF4-FFF2-40B4-BE49-F238E27FC236}">
                <a16:creationId xmlns:a16="http://schemas.microsoft.com/office/drawing/2014/main" id="{EC8B7DFE-CD77-4E12-A47D-D44BBC18A867}"/>
              </a:ext>
            </a:extLst>
          </p:cNvPr>
          <p:cNvSpPr txBox="1"/>
          <p:nvPr/>
        </p:nvSpPr>
        <p:spPr>
          <a:xfrm>
            <a:off x="1241406" y="328362"/>
            <a:ext cx="1913967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lnSpcReduction="10000"/>
          </a:bodyPr>
          <a:lstStyle/>
          <a:p>
            <a:pPr algn="ctr"/>
            <a:r>
              <a:rPr lang="zh-CN" altLang="en-US" sz="2800" b="1" dirty="0">
                <a:solidFill>
                  <a:srgbClr val="0796A5"/>
                </a:solidFill>
                <a:latin typeface="+mn-lt"/>
                <a:ea typeface="+mn-ea"/>
                <a:cs typeface="+mn-ea"/>
                <a:sym typeface="+mn-lt"/>
              </a:rPr>
              <a:t>遇到的问题及解决方法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3243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61882" y="993383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47B12-6E9D-4121-8B9B-97FBA62B21D9}"/>
              </a:ext>
            </a:extLst>
          </p:cNvPr>
          <p:cNvGrpSpPr/>
          <p:nvPr/>
        </p:nvGrpSpPr>
        <p:grpSpPr>
          <a:xfrm>
            <a:off x="1907961" y="2699391"/>
            <a:ext cx="5337119" cy="1167040"/>
            <a:chOff x="1907961" y="2699391"/>
            <a:chExt cx="5337119" cy="11670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A2238-1FD2-4CD6-BB78-E66DDA5E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961" y="2699391"/>
              <a:ext cx="5337119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反思总结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ED6FD2C9-EA1E-43DF-B48B-8910C8093557}"/>
                </a:ext>
              </a:extLst>
            </p:cNvPr>
            <p:cNvSpPr txBox="1">
              <a:spLocks/>
            </p:cNvSpPr>
            <p:nvPr/>
          </p:nvSpPr>
          <p:spPr>
            <a:xfrm>
              <a:off x="3203848" y="3486947"/>
              <a:ext cx="2971931" cy="379484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r>
                <a:rPr lang="en-US" altLang="zh-CN" b="1" dirty="0">
                  <a:solidFill>
                    <a:srgbClr val="326E84"/>
                  </a:solidFill>
                  <a:cs typeface="+mn-ea"/>
                  <a:sym typeface="+mn-lt"/>
                </a:rPr>
                <a:t>Reflection &amp; Summary</a:t>
              </a:r>
              <a:endParaRPr lang="zh-CN" altLang="en-US" b="1" dirty="0">
                <a:solidFill>
                  <a:srgbClr val="326E84"/>
                </a:solidFill>
                <a:cs typeface="+mn-ea"/>
                <a:sym typeface="+mn-lt"/>
              </a:endParaRPr>
            </a:p>
            <a:p>
              <a:pPr>
                <a:lnSpc>
                  <a:spcPct val="120000"/>
                </a:lnSpc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147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oShape 3">
            <a:extLst>
              <a:ext uri="{FF2B5EF4-FFF2-40B4-BE49-F238E27FC236}">
                <a16:creationId xmlns:a16="http://schemas.microsoft.com/office/drawing/2014/main" id="{DFAA6EA6-D96F-4D2F-B9AB-77180DC9714D}"/>
              </a:ext>
            </a:extLst>
          </p:cNvPr>
          <p:cNvSpPr>
            <a:spLocks/>
          </p:cNvSpPr>
          <p:nvPr/>
        </p:nvSpPr>
        <p:spPr bwMode="auto">
          <a:xfrm>
            <a:off x="1144588" y="1313706"/>
            <a:ext cx="2106612" cy="2671762"/>
          </a:xfrm>
          <a:custGeom>
            <a:avLst/>
            <a:gdLst>
              <a:gd name="T0" fmla="*/ 1856 w 19952"/>
              <a:gd name="T1" fmla="*/ 0 h 21600"/>
              <a:gd name="T2" fmla="*/ 0 w 19952"/>
              <a:gd name="T3" fmla="*/ 1583 h 21600"/>
              <a:gd name="T4" fmla="*/ 0 w 19952"/>
              <a:gd name="T5" fmla="*/ 20017 h 21600"/>
              <a:gd name="T6" fmla="*/ 1856 w 19952"/>
              <a:gd name="T7" fmla="*/ 21600 h 21600"/>
              <a:gd name="T8" fmla="*/ 18096 w 19952"/>
              <a:gd name="T9" fmla="*/ 21600 h 21600"/>
              <a:gd name="T10" fmla="*/ 19952 w 19952"/>
              <a:gd name="T11" fmla="*/ 20017 h 21600"/>
              <a:gd name="T12" fmla="*/ 19952 w 19952"/>
              <a:gd name="T13" fmla="*/ 6957 h 21600"/>
              <a:gd name="T14" fmla="*/ 21600 w 19952"/>
              <a:gd name="T15" fmla="*/ 6098 h 21600"/>
              <a:gd name="T16" fmla="*/ 19952 w 19952"/>
              <a:gd name="T17" fmla="*/ 5240 h 21600"/>
              <a:gd name="T18" fmla="*/ 19952 w 19952"/>
              <a:gd name="T19" fmla="*/ 1583 h 21600"/>
              <a:gd name="T20" fmla="*/ 18096 w 19952"/>
              <a:gd name="T21" fmla="*/ 0 h 21600"/>
              <a:gd name="T22" fmla="*/ 1856 w 19952"/>
              <a:gd name="T23" fmla="*/ 0 h 21600"/>
              <a:gd name="T24" fmla="*/ 1856 w 19952"/>
              <a:gd name="T2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52" h="21600">
                <a:moveTo>
                  <a:pt x="1856" y="0"/>
                </a:moveTo>
                <a:cubicBezTo>
                  <a:pt x="831" y="0"/>
                  <a:pt x="0" y="709"/>
                  <a:pt x="0" y="1583"/>
                </a:cubicBezTo>
                <a:lnTo>
                  <a:pt x="0" y="20017"/>
                </a:lnTo>
                <a:cubicBezTo>
                  <a:pt x="0" y="20891"/>
                  <a:pt x="831" y="21600"/>
                  <a:pt x="1856" y="21600"/>
                </a:cubicBezTo>
                <a:lnTo>
                  <a:pt x="18096" y="21600"/>
                </a:lnTo>
                <a:cubicBezTo>
                  <a:pt x="19121" y="21600"/>
                  <a:pt x="19952" y="20891"/>
                  <a:pt x="19952" y="20017"/>
                </a:cubicBezTo>
                <a:lnTo>
                  <a:pt x="19952" y="6957"/>
                </a:lnTo>
                <a:lnTo>
                  <a:pt x="21600" y="6098"/>
                </a:lnTo>
                <a:lnTo>
                  <a:pt x="19952" y="5240"/>
                </a:lnTo>
                <a:lnTo>
                  <a:pt x="19952" y="1583"/>
                </a:lnTo>
                <a:cubicBezTo>
                  <a:pt x="19952" y="709"/>
                  <a:pt x="19121" y="0"/>
                  <a:pt x="18096" y="0"/>
                </a:cubicBezTo>
                <a:lnTo>
                  <a:pt x="1856" y="0"/>
                </a:lnTo>
                <a:close/>
                <a:moveTo>
                  <a:pt x="1856" y="0"/>
                </a:moveTo>
              </a:path>
            </a:pathLst>
          </a:custGeom>
          <a:solidFill>
            <a:srgbClr val="1C68B6"/>
          </a:solidFill>
          <a:ln>
            <a:noFil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EBD3CCB2-CA03-4098-9791-06ED68FDEB53}"/>
              </a:ext>
            </a:extLst>
          </p:cNvPr>
          <p:cNvSpPr>
            <a:spLocks/>
          </p:cNvSpPr>
          <p:nvPr/>
        </p:nvSpPr>
        <p:spPr bwMode="auto">
          <a:xfrm>
            <a:off x="2078038" y="1712168"/>
            <a:ext cx="265112" cy="266700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81BB84E-2AA7-46D6-A33A-13C8765A6ED1}"/>
              </a:ext>
            </a:extLst>
          </p:cNvPr>
          <p:cNvSpPr>
            <a:spLocks/>
          </p:cNvSpPr>
          <p:nvPr/>
        </p:nvSpPr>
        <p:spPr bwMode="auto">
          <a:xfrm>
            <a:off x="1987550" y="1967756"/>
            <a:ext cx="449263" cy="287337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4D97EFA-FF67-438F-AA5D-1EAE73AE8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36663" y="2599581"/>
            <a:ext cx="1914525" cy="0"/>
          </a:xfrm>
          <a:prstGeom prst="line">
            <a:avLst/>
          </a:prstGeom>
          <a:noFill/>
          <a:ln w="12700" cmpd="sng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535F07CA-B96F-43BB-BC79-7124C8908736}"/>
              </a:ext>
            </a:extLst>
          </p:cNvPr>
          <p:cNvSpPr>
            <a:spLocks/>
          </p:cNvSpPr>
          <p:nvPr/>
        </p:nvSpPr>
        <p:spPr bwMode="auto">
          <a:xfrm>
            <a:off x="3508375" y="1275606"/>
            <a:ext cx="2106613" cy="2671762"/>
          </a:xfrm>
          <a:custGeom>
            <a:avLst/>
            <a:gdLst>
              <a:gd name="T0" fmla="*/ 1931 w 19952"/>
              <a:gd name="T1" fmla="*/ 0 h 21600"/>
              <a:gd name="T2" fmla="*/ 0 w 19952"/>
              <a:gd name="T3" fmla="*/ 1647 h 21600"/>
              <a:gd name="T4" fmla="*/ 0 w 19952"/>
              <a:gd name="T5" fmla="*/ 19953 h 21600"/>
              <a:gd name="T6" fmla="*/ 1931 w 19952"/>
              <a:gd name="T7" fmla="*/ 21600 h 21600"/>
              <a:gd name="T8" fmla="*/ 18021 w 19952"/>
              <a:gd name="T9" fmla="*/ 21600 h 21600"/>
              <a:gd name="T10" fmla="*/ 19952 w 19952"/>
              <a:gd name="T11" fmla="*/ 19953 h 21600"/>
              <a:gd name="T12" fmla="*/ 19952 w 19952"/>
              <a:gd name="T13" fmla="*/ 6957 h 21600"/>
              <a:gd name="T14" fmla="*/ 21600 w 19952"/>
              <a:gd name="T15" fmla="*/ 6098 h 21600"/>
              <a:gd name="T16" fmla="*/ 19952 w 19952"/>
              <a:gd name="T17" fmla="*/ 5240 h 21600"/>
              <a:gd name="T18" fmla="*/ 19952 w 19952"/>
              <a:gd name="T19" fmla="*/ 1647 h 21600"/>
              <a:gd name="T20" fmla="*/ 18021 w 19952"/>
              <a:gd name="T21" fmla="*/ 0 h 21600"/>
              <a:gd name="T22" fmla="*/ 1931 w 19952"/>
              <a:gd name="T23" fmla="*/ 0 h 21600"/>
              <a:gd name="T24" fmla="*/ 1931 w 19952"/>
              <a:gd name="T2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952" h="21600">
                <a:moveTo>
                  <a:pt x="1931" y="0"/>
                </a:moveTo>
                <a:cubicBezTo>
                  <a:pt x="865" y="0"/>
                  <a:pt x="0" y="738"/>
                  <a:pt x="0" y="1647"/>
                </a:cubicBezTo>
                <a:lnTo>
                  <a:pt x="0" y="19953"/>
                </a:lnTo>
                <a:cubicBezTo>
                  <a:pt x="0" y="20862"/>
                  <a:pt x="865" y="21600"/>
                  <a:pt x="1931" y="21600"/>
                </a:cubicBezTo>
                <a:lnTo>
                  <a:pt x="18021" y="21600"/>
                </a:lnTo>
                <a:cubicBezTo>
                  <a:pt x="19088" y="21600"/>
                  <a:pt x="19952" y="20862"/>
                  <a:pt x="19952" y="19953"/>
                </a:cubicBezTo>
                <a:lnTo>
                  <a:pt x="19952" y="6957"/>
                </a:lnTo>
                <a:lnTo>
                  <a:pt x="21600" y="6098"/>
                </a:lnTo>
                <a:lnTo>
                  <a:pt x="19952" y="5240"/>
                </a:lnTo>
                <a:lnTo>
                  <a:pt x="19952" y="1647"/>
                </a:lnTo>
                <a:cubicBezTo>
                  <a:pt x="19952" y="738"/>
                  <a:pt x="19088" y="0"/>
                  <a:pt x="18021" y="0"/>
                </a:cubicBezTo>
                <a:lnTo>
                  <a:pt x="1931" y="0"/>
                </a:lnTo>
                <a:close/>
                <a:moveTo>
                  <a:pt x="1931" y="0"/>
                </a:moveTo>
              </a:path>
            </a:pathLst>
          </a:custGeom>
          <a:solidFill>
            <a:srgbClr val="36A1C4"/>
          </a:solidFill>
          <a:ln>
            <a:noFill/>
          </a:ln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8" name="AutoShape 8">
            <a:extLst>
              <a:ext uri="{FF2B5EF4-FFF2-40B4-BE49-F238E27FC236}">
                <a16:creationId xmlns:a16="http://schemas.microsoft.com/office/drawing/2014/main" id="{43083EA1-E519-49A9-9F99-B5E9312603BE}"/>
              </a:ext>
            </a:extLst>
          </p:cNvPr>
          <p:cNvSpPr>
            <a:spLocks/>
          </p:cNvSpPr>
          <p:nvPr/>
        </p:nvSpPr>
        <p:spPr bwMode="auto">
          <a:xfrm>
            <a:off x="4103688" y="1723281"/>
            <a:ext cx="263525" cy="265112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35C84EB5-A41E-4CCB-82AA-0235358D8657}"/>
              </a:ext>
            </a:extLst>
          </p:cNvPr>
          <p:cNvSpPr>
            <a:spLocks/>
          </p:cNvSpPr>
          <p:nvPr/>
        </p:nvSpPr>
        <p:spPr bwMode="auto">
          <a:xfrm>
            <a:off x="4013200" y="1978868"/>
            <a:ext cx="447675" cy="285750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0" name="AutoShape 10">
            <a:extLst>
              <a:ext uri="{FF2B5EF4-FFF2-40B4-BE49-F238E27FC236}">
                <a16:creationId xmlns:a16="http://schemas.microsoft.com/office/drawing/2014/main" id="{A8418137-FF3F-4F30-B665-E3C3EAF8FC94}"/>
              </a:ext>
            </a:extLst>
          </p:cNvPr>
          <p:cNvSpPr>
            <a:spLocks/>
          </p:cNvSpPr>
          <p:nvPr/>
        </p:nvSpPr>
        <p:spPr bwMode="auto">
          <a:xfrm>
            <a:off x="4789488" y="1728043"/>
            <a:ext cx="265112" cy="265113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1" name="AutoShape 11">
            <a:extLst>
              <a:ext uri="{FF2B5EF4-FFF2-40B4-BE49-F238E27FC236}">
                <a16:creationId xmlns:a16="http://schemas.microsoft.com/office/drawing/2014/main" id="{6377FBF7-43BC-4509-B8CC-7C72A3EA4590}"/>
              </a:ext>
            </a:extLst>
          </p:cNvPr>
          <p:cNvSpPr>
            <a:spLocks/>
          </p:cNvSpPr>
          <p:nvPr/>
        </p:nvSpPr>
        <p:spPr bwMode="auto">
          <a:xfrm>
            <a:off x="4699000" y="1983631"/>
            <a:ext cx="447675" cy="285750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2" name="AutoShape 12">
            <a:extLst>
              <a:ext uri="{FF2B5EF4-FFF2-40B4-BE49-F238E27FC236}">
                <a16:creationId xmlns:a16="http://schemas.microsoft.com/office/drawing/2014/main" id="{D711391D-711D-4418-ABED-CE5925CAA75F}"/>
              </a:ext>
            </a:extLst>
          </p:cNvPr>
          <p:cNvSpPr>
            <a:spLocks/>
          </p:cNvSpPr>
          <p:nvPr/>
        </p:nvSpPr>
        <p:spPr bwMode="auto">
          <a:xfrm>
            <a:off x="4441825" y="1766143"/>
            <a:ext cx="263525" cy="265113"/>
          </a:xfrm>
          <a:custGeom>
            <a:avLst/>
            <a:gdLst>
              <a:gd name="T0" fmla="*/ 21600 w 21600"/>
              <a:gd name="T1" fmla="*/ 10800 h 21600"/>
              <a:gd name="T2" fmla="*/ 10800 w 21600"/>
              <a:gd name="T3" fmla="*/ 21600 h 21600"/>
              <a:gd name="T4" fmla="*/ 0 w 21600"/>
              <a:gd name="T5" fmla="*/ 10800 h 21600"/>
              <a:gd name="T6" fmla="*/ 10800 w 21600"/>
              <a:gd name="T7" fmla="*/ 0 h 21600"/>
              <a:gd name="T8" fmla="*/ 21600 w 21600"/>
              <a:gd name="T9" fmla="*/ 10800 h 21600"/>
              <a:gd name="T10" fmla="*/ 21600 w 21600"/>
              <a:gd name="T11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6765"/>
                  <a:pt x="16764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3" name="AutoShape 13">
            <a:extLst>
              <a:ext uri="{FF2B5EF4-FFF2-40B4-BE49-F238E27FC236}">
                <a16:creationId xmlns:a16="http://schemas.microsoft.com/office/drawing/2014/main" id="{7440D55A-F852-40DB-AFCC-E07FE001A528}"/>
              </a:ext>
            </a:extLst>
          </p:cNvPr>
          <p:cNvSpPr>
            <a:spLocks/>
          </p:cNvSpPr>
          <p:nvPr/>
        </p:nvSpPr>
        <p:spPr bwMode="auto">
          <a:xfrm>
            <a:off x="4351338" y="2021731"/>
            <a:ext cx="447675" cy="285750"/>
          </a:xfrm>
          <a:custGeom>
            <a:avLst/>
            <a:gdLst>
              <a:gd name="T0" fmla="*/ 16508 w 21600"/>
              <a:gd name="T1" fmla="*/ 0 h 21600"/>
              <a:gd name="T2" fmla="*/ 12017 w 21600"/>
              <a:gd name="T3" fmla="*/ 3525 h 21600"/>
              <a:gd name="T4" fmla="*/ 11146 w 21600"/>
              <a:gd name="T5" fmla="*/ 6372 h 21600"/>
              <a:gd name="T6" fmla="*/ 10454 w 21600"/>
              <a:gd name="T7" fmla="*/ 6372 h 21600"/>
              <a:gd name="T8" fmla="*/ 9583 w 21600"/>
              <a:gd name="T9" fmla="*/ 3525 h 21600"/>
              <a:gd name="T10" fmla="*/ 5092 w 21600"/>
              <a:gd name="T11" fmla="*/ 0 h 21600"/>
              <a:gd name="T12" fmla="*/ 0 w 21600"/>
              <a:gd name="T13" fmla="*/ 21387 h 21600"/>
              <a:gd name="T14" fmla="*/ 1 w 21600"/>
              <a:gd name="T15" fmla="*/ 21600 h 21600"/>
              <a:gd name="T16" fmla="*/ 21598 w 21600"/>
              <a:gd name="T17" fmla="*/ 21600 h 21600"/>
              <a:gd name="T18" fmla="*/ 21600 w 21600"/>
              <a:gd name="T19" fmla="*/ 21387 h 21600"/>
              <a:gd name="T20" fmla="*/ 16508 w 21600"/>
              <a:gd name="T21" fmla="*/ 0 h 21600"/>
              <a:gd name="T22" fmla="*/ 16508 w 21600"/>
              <a:gd name="T23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1600" h="21600">
                <a:moveTo>
                  <a:pt x="16508" y="0"/>
                </a:moveTo>
                <a:cubicBezTo>
                  <a:pt x="15311" y="1845"/>
                  <a:pt x="13754" y="3116"/>
                  <a:pt x="12017" y="3525"/>
                </a:cubicBezTo>
                <a:lnTo>
                  <a:pt x="11146" y="6372"/>
                </a:lnTo>
                <a:cubicBezTo>
                  <a:pt x="10956" y="6994"/>
                  <a:pt x="10644" y="6994"/>
                  <a:pt x="10454" y="6372"/>
                </a:cubicBezTo>
                <a:lnTo>
                  <a:pt x="9583" y="3525"/>
                </a:lnTo>
                <a:cubicBezTo>
                  <a:pt x="7846" y="3117"/>
                  <a:pt x="6289" y="1845"/>
                  <a:pt x="5092" y="0"/>
                </a:cubicBezTo>
                <a:cubicBezTo>
                  <a:pt x="2035" y="4448"/>
                  <a:pt x="0" y="12362"/>
                  <a:pt x="0" y="21387"/>
                </a:cubicBezTo>
                <a:cubicBezTo>
                  <a:pt x="0" y="21458"/>
                  <a:pt x="1" y="21528"/>
                  <a:pt x="1" y="21600"/>
                </a:cubicBezTo>
                <a:lnTo>
                  <a:pt x="21598" y="21600"/>
                </a:lnTo>
                <a:cubicBezTo>
                  <a:pt x="21598" y="21528"/>
                  <a:pt x="21600" y="21458"/>
                  <a:pt x="21600" y="21387"/>
                </a:cubicBezTo>
                <a:cubicBezTo>
                  <a:pt x="21600" y="12362"/>
                  <a:pt x="19565" y="4448"/>
                  <a:pt x="16508" y="0"/>
                </a:cubicBezTo>
                <a:close/>
                <a:moveTo>
                  <a:pt x="16508" y="0"/>
                </a:move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4" name="Line 37">
            <a:extLst>
              <a:ext uri="{FF2B5EF4-FFF2-40B4-BE49-F238E27FC236}">
                <a16:creationId xmlns:a16="http://schemas.microsoft.com/office/drawing/2014/main" id="{6F99A5A4-2D8F-4FAF-A7A4-F01783C8A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98863" y="2599581"/>
            <a:ext cx="1914525" cy="0"/>
          </a:xfrm>
          <a:prstGeom prst="line">
            <a:avLst/>
          </a:prstGeom>
          <a:noFill/>
          <a:ln w="12700" cmpd="sng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57E075EF-9B57-4D61-8E1D-147407D68DBA}"/>
              </a:ext>
            </a:extLst>
          </p:cNvPr>
          <p:cNvSpPr>
            <a:spLocks/>
          </p:cNvSpPr>
          <p:nvPr/>
        </p:nvSpPr>
        <p:spPr bwMode="auto">
          <a:xfrm>
            <a:off x="5872163" y="1275606"/>
            <a:ext cx="2105025" cy="2671762"/>
          </a:xfrm>
          <a:custGeom>
            <a:avLst/>
            <a:gdLst>
              <a:gd name="T0" fmla="*/ 0 w 21600"/>
              <a:gd name="T1" fmla="*/ 19956 h 21600"/>
              <a:gd name="T2" fmla="*/ 0 w 21600"/>
              <a:gd name="T3" fmla="*/ 1644 h 21600"/>
              <a:gd name="T4" fmla="*/ 2087 w 21600"/>
              <a:gd name="T5" fmla="*/ 0 h 21600"/>
              <a:gd name="T6" fmla="*/ 19513 w 21600"/>
              <a:gd name="T7" fmla="*/ 0 h 21600"/>
              <a:gd name="T8" fmla="*/ 21600 w 21600"/>
              <a:gd name="T9" fmla="*/ 1644 h 21600"/>
              <a:gd name="T10" fmla="*/ 21600 w 21600"/>
              <a:gd name="T11" fmla="*/ 19956 h 21600"/>
              <a:gd name="T12" fmla="*/ 19513 w 21600"/>
              <a:gd name="T13" fmla="*/ 21600 h 21600"/>
              <a:gd name="T14" fmla="*/ 2087 w 21600"/>
              <a:gd name="T15" fmla="*/ 21600 h 21600"/>
              <a:gd name="T16" fmla="*/ 0 w 21600"/>
              <a:gd name="T17" fmla="*/ 19956 h 21600"/>
              <a:gd name="T18" fmla="*/ 0 w 21600"/>
              <a:gd name="T19" fmla="*/ 1995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00" h="21600">
                <a:moveTo>
                  <a:pt x="0" y="19956"/>
                </a:moveTo>
                <a:lnTo>
                  <a:pt x="0" y="1644"/>
                </a:lnTo>
                <a:cubicBezTo>
                  <a:pt x="0" y="736"/>
                  <a:pt x="934" y="0"/>
                  <a:pt x="2087" y="0"/>
                </a:cubicBezTo>
                <a:lnTo>
                  <a:pt x="19513" y="0"/>
                </a:lnTo>
                <a:cubicBezTo>
                  <a:pt x="20666" y="0"/>
                  <a:pt x="21600" y="736"/>
                  <a:pt x="21600" y="1644"/>
                </a:cubicBezTo>
                <a:lnTo>
                  <a:pt x="21600" y="19956"/>
                </a:lnTo>
                <a:cubicBezTo>
                  <a:pt x="21600" y="20864"/>
                  <a:pt x="20666" y="21600"/>
                  <a:pt x="19513" y="21600"/>
                </a:cubicBezTo>
                <a:lnTo>
                  <a:pt x="2087" y="21600"/>
                </a:lnTo>
                <a:cubicBezTo>
                  <a:pt x="934" y="21600"/>
                  <a:pt x="0" y="20864"/>
                  <a:pt x="0" y="19956"/>
                </a:cubicBezTo>
                <a:close/>
                <a:moveTo>
                  <a:pt x="0" y="19956"/>
                </a:moveTo>
              </a:path>
            </a:pathLst>
          </a:custGeom>
          <a:solidFill>
            <a:srgbClr val="0796A5"/>
          </a:solidFill>
          <a:ln>
            <a:noFill/>
          </a:ln>
        </p:spPr>
        <p:txBody>
          <a:bodyPr lIns="68580" tIns="34290" rIns="68580" bIns="34290" anchor="ctr"/>
          <a:lstStyle/>
          <a:p>
            <a:endParaRPr lang="zh-CN" altLang="en-US"/>
          </a:p>
        </p:txBody>
      </p:sp>
      <p:grpSp>
        <p:nvGrpSpPr>
          <p:cNvPr id="26" name="Group 32">
            <a:extLst>
              <a:ext uri="{FF2B5EF4-FFF2-40B4-BE49-F238E27FC236}">
                <a16:creationId xmlns:a16="http://schemas.microsoft.com/office/drawing/2014/main" id="{5A6FE6E5-E441-4BEC-AA62-D9018C06A79D}"/>
              </a:ext>
            </a:extLst>
          </p:cNvPr>
          <p:cNvGrpSpPr>
            <a:grpSpLocks/>
          </p:cNvGrpSpPr>
          <p:nvPr/>
        </p:nvGrpSpPr>
        <p:grpSpPr bwMode="auto">
          <a:xfrm>
            <a:off x="6176963" y="1547068"/>
            <a:ext cx="1495425" cy="833438"/>
            <a:chOff x="0" y="0"/>
            <a:chExt cx="2512" cy="1400"/>
          </a:xfrm>
        </p:grpSpPr>
        <p:sp>
          <p:nvSpPr>
            <p:cNvPr id="27" name="AutoShape 14">
              <a:extLst>
                <a:ext uri="{FF2B5EF4-FFF2-40B4-BE49-F238E27FC236}">
                  <a16:creationId xmlns:a16="http://schemas.microsoft.com/office/drawing/2014/main" id="{EA3F9452-0091-4865-B0EB-F0DF4AC8A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" y="759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8" name="AutoShape 15">
              <a:extLst>
                <a:ext uri="{FF2B5EF4-FFF2-40B4-BE49-F238E27FC236}">
                  <a16:creationId xmlns:a16="http://schemas.microsoft.com/office/drawing/2014/main" id="{05AD3AD8-DD6B-4F99-9BDF-0175891F9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39"/>
              <a:ext cx="489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29" name="AutoShape 16">
              <a:extLst>
                <a:ext uri="{FF2B5EF4-FFF2-40B4-BE49-F238E27FC236}">
                  <a16:creationId xmlns:a16="http://schemas.microsoft.com/office/drawing/2014/main" id="{C867E81D-4901-4B9D-A3EC-DB8F174F6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765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0" name="AutoShape 17">
              <a:extLst>
                <a:ext uri="{FF2B5EF4-FFF2-40B4-BE49-F238E27FC236}">
                  <a16:creationId xmlns:a16="http://schemas.microsoft.com/office/drawing/2014/main" id="{970ED04A-04EA-4882-B5CC-8BCD593C5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1044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1" name="AutoShape 18">
              <a:extLst>
                <a:ext uri="{FF2B5EF4-FFF2-40B4-BE49-F238E27FC236}">
                  <a16:creationId xmlns:a16="http://schemas.microsoft.com/office/drawing/2014/main" id="{0A66FE77-CFC5-4153-AF7F-717FBA9B7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" y="806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2" name="AutoShape 19">
              <a:extLst>
                <a:ext uri="{FF2B5EF4-FFF2-40B4-BE49-F238E27FC236}">
                  <a16:creationId xmlns:a16="http://schemas.microsoft.com/office/drawing/2014/main" id="{12640F1F-996F-4032-B03F-CC436E5E5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086"/>
              <a:ext cx="490" cy="313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3" name="AutoShape 20">
              <a:extLst>
                <a:ext uri="{FF2B5EF4-FFF2-40B4-BE49-F238E27FC236}">
                  <a16:creationId xmlns:a16="http://schemas.microsoft.com/office/drawing/2014/main" id="{FB67BF0B-E286-426C-BF5A-16C7425D8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760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4" name="AutoShape 21">
              <a:extLst>
                <a:ext uri="{FF2B5EF4-FFF2-40B4-BE49-F238E27FC236}">
                  <a16:creationId xmlns:a16="http://schemas.microsoft.com/office/drawing/2014/main" id="{03269151-2875-42E6-A832-98AF300ED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" y="1039"/>
              <a:ext cx="489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5" name="AutoShape 22">
              <a:extLst>
                <a:ext uri="{FF2B5EF4-FFF2-40B4-BE49-F238E27FC236}">
                  <a16:creationId xmlns:a16="http://schemas.microsoft.com/office/drawing/2014/main" id="{859BB517-D1AD-4A46-B0EC-2F63FEA4D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765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6" name="AutoShape 23">
              <a:extLst>
                <a:ext uri="{FF2B5EF4-FFF2-40B4-BE49-F238E27FC236}">
                  <a16:creationId xmlns:a16="http://schemas.microsoft.com/office/drawing/2014/main" id="{666C79AD-7E98-4FFE-9ED7-5A231466E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2" y="1044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7" name="AutoShape 24">
              <a:extLst>
                <a:ext uri="{FF2B5EF4-FFF2-40B4-BE49-F238E27FC236}">
                  <a16:creationId xmlns:a16="http://schemas.microsoft.com/office/drawing/2014/main" id="{00B20FDF-4466-41B2-8A71-6C88E0DD5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0" y="806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8" name="AutoShape 25">
              <a:extLst>
                <a:ext uri="{FF2B5EF4-FFF2-40B4-BE49-F238E27FC236}">
                  <a16:creationId xmlns:a16="http://schemas.microsoft.com/office/drawing/2014/main" id="{B809C424-3A8C-400C-AA3A-E2DB965E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" y="1086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9" name="AutoShape 26">
              <a:extLst>
                <a:ext uri="{FF2B5EF4-FFF2-40B4-BE49-F238E27FC236}">
                  <a16:creationId xmlns:a16="http://schemas.microsoft.com/office/drawing/2014/main" id="{4ED8D46D-C9AF-4F80-8228-B511B3798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" y="0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0" name="AutoShape 27">
              <a:extLst>
                <a:ext uri="{FF2B5EF4-FFF2-40B4-BE49-F238E27FC236}">
                  <a16:creationId xmlns:a16="http://schemas.microsoft.com/office/drawing/2014/main" id="{3A730AC1-DAF0-4806-B14E-F22CF44A7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" y="279"/>
              <a:ext cx="489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1" name="AutoShape 28">
              <a:extLst>
                <a:ext uri="{FF2B5EF4-FFF2-40B4-BE49-F238E27FC236}">
                  <a16:creationId xmlns:a16="http://schemas.microsoft.com/office/drawing/2014/main" id="{313273CE-7C5B-4971-8227-A2B73324C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5"/>
              <a:ext cx="290" cy="291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2" name="AutoShape 29">
              <a:extLst>
                <a:ext uri="{FF2B5EF4-FFF2-40B4-BE49-F238E27FC236}">
                  <a16:creationId xmlns:a16="http://schemas.microsoft.com/office/drawing/2014/main" id="{F98C737A-E282-4E0C-A032-455FF7CFD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0" y="284"/>
              <a:ext cx="490" cy="314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3" name="AutoShape 30">
              <a:extLst>
                <a:ext uri="{FF2B5EF4-FFF2-40B4-BE49-F238E27FC236}">
                  <a16:creationId xmlns:a16="http://schemas.microsoft.com/office/drawing/2014/main" id="{BCB541AD-DBC0-4A58-B6F6-1255671ED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8" y="46"/>
              <a:ext cx="290" cy="292"/>
            </a:xfrm>
            <a:custGeom>
              <a:avLst/>
              <a:gdLst>
                <a:gd name="T0" fmla="*/ 21600 w 21600"/>
                <a:gd name="T1" fmla="*/ 10800 h 21600"/>
                <a:gd name="T2" fmla="*/ 10800 w 21600"/>
                <a:gd name="T3" fmla="*/ 21600 h 21600"/>
                <a:gd name="T4" fmla="*/ 0 w 21600"/>
                <a:gd name="T5" fmla="*/ 10800 h 21600"/>
                <a:gd name="T6" fmla="*/ 10800 w 21600"/>
                <a:gd name="T7" fmla="*/ 0 h 21600"/>
                <a:gd name="T8" fmla="*/ 21600 w 21600"/>
                <a:gd name="T9" fmla="*/ 10800 h 21600"/>
                <a:gd name="T10" fmla="*/ 21600 w 21600"/>
                <a:gd name="T11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00" h="21600">
                  <a:moveTo>
                    <a:pt x="21600" y="10800"/>
                  </a:moveTo>
                  <a:cubicBezTo>
                    <a:pt x="21600" y="16765"/>
                    <a:pt x="16764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close/>
                  <a:moveTo>
                    <a:pt x="21600" y="1080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44" name="AutoShape 31">
              <a:extLst>
                <a:ext uri="{FF2B5EF4-FFF2-40B4-BE49-F238E27FC236}">
                  <a16:creationId xmlns:a16="http://schemas.microsoft.com/office/drawing/2014/main" id="{D8F8CC85-2D77-483D-9A31-91C7D51D3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9" y="326"/>
              <a:ext cx="490" cy="313"/>
            </a:xfrm>
            <a:custGeom>
              <a:avLst/>
              <a:gdLst>
                <a:gd name="T0" fmla="*/ 16508 w 21600"/>
                <a:gd name="T1" fmla="*/ 0 h 21600"/>
                <a:gd name="T2" fmla="*/ 12017 w 21600"/>
                <a:gd name="T3" fmla="*/ 3525 h 21600"/>
                <a:gd name="T4" fmla="*/ 11146 w 21600"/>
                <a:gd name="T5" fmla="*/ 6372 h 21600"/>
                <a:gd name="T6" fmla="*/ 10454 w 21600"/>
                <a:gd name="T7" fmla="*/ 6372 h 21600"/>
                <a:gd name="T8" fmla="*/ 9583 w 21600"/>
                <a:gd name="T9" fmla="*/ 3525 h 21600"/>
                <a:gd name="T10" fmla="*/ 5092 w 21600"/>
                <a:gd name="T11" fmla="*/ 0 h 21600"/>
                <a:gd name="T12" fmla="*/ 0 w 21600"/>
                <a:gd name="T13" fmla="*/ 21387 h 21600"/>
                <a:gd name="T14" fmla="*/ 1 w 21600"/>
                <a:gd name="T15" fmla="*/ 21600 h 21600"/>
                <a:gd name="T16" fmla="*/ 21598 w 21600"/>
                <a:gd name="T17" fmla="*/ 21600 h 21600"/>
                <a:gd name="T18" fmla="*/ 21600 w 21600"/>
                <a:gd name="T19" fmla="*/ 21387 h 21600"/>
                <a:gd name="T20" fmla="*/ 16508 w 21600"/>
                <a:gd name="T21" fmla="*/ 0 h 21600"/>
                <a:gd name="T22" fmla="*/ 16508 w 21600"/>
                <a:gd name="T23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600" h="21600">
                  <a:moveTo>
                    <a:pt x="16508" y="0"/>
                  </a:moveTo>
                  <a:cubicBezTo>
                    <a:pt x="15311" y="1845"/>
                    <a:pt x="13754" y="3116"/>
                    <a:pt x="12017" y="3525"/>
                  </a:cubicBezTo>
                  <a:lnTo>
                    <a:pt x="11146" y="6372"/>
                  </a:lnTo>
                  <a:cubicBezTo>
                    <a:pt x="10956" y="6994"/>
                    <a:pt x="10644" y="6994"/>
                    <a:pt x="10454" y="6372"/>
                  </a:cubicBezTo>
                  <a:lnTo>
                    <a:pt x="9583" y="3525"/>
                  </a:lnTo>
                  <a:cubicBezTo>
                    <a:pt x="7846" y="3117"/>
                    <a:pt x="6289" y="1845"/>
                    <a:pt x="5092" y="0"/>
                  </a:cubicBezTo>
                  <a:cubicBezTo>
                    <a:pt x="2035" y="4448"/>
                    <a:pt x="0" y="12362"/>
                    <a:pt x="0" y="21387"/>
                  </a:cubicBezTo>
                  <a:cubicBezTo>
                    <a:pt x="0" y="21458"/>
                    <a:pt x="1" y="21528"/>
                    <a:pt x="1" y="21600"/>
                  </a:cubicBezTo>
                  <a:lnTo>
                    <a:pt x="21598" y="21600"/>
                  </a:lnTo>
                  <a:cubicBezTo>
                    <a:pt x="21598" y="21528"/>
                    <a:pt x="21600" y="21458"/>
                    <a:pt x="21600" y="21387"/>
                  </a:cubicBezTo>
                  <a:cubicBezTo>
                    <a:pt x="21600" y="12362"/>
                    <a:pt x="19565" y="4448"/>
                    <a:pt x="16508" y="0"/>
                  </a:cubicBezTo>
                  <a:close/>
                  <a:moveTo>
                    <a:pt x="16508" y="0"/>
                  </a:move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45" name="Line 38">
            <a:extLst>
              <a:ext uri="{FF2B5EF4-FFF2-40B4-BE49-F238E27FC236}">
                <a16:creationId xmlns:a16="http://schemas.microsoft.com/office/drawing/2014/main" id="{58947CD0-F2E8-4D47-B08B-7FCE446AA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650" y="2599581"/>
            <a:ext cx="1914525" cy="0"/>
          </a:xfrm>
          <a:prstGeom prst="line">
            <a:avLst/>
          </a:prstGeom>
          <a:noFill/>
          <a:ln w="12700" cmpd="sng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46" name="TextBox 13">
            <a:extLst>
              <a:ext uri="{FF2B5EF4-FFF2-40B4-BE49-F238E27FC236}">
                <a16:creationId xmlns:a16="http://schemas.microsoft.com/office/drawing/2014/main" id="{F5124C70-92B7-4DDE-8888-99EA7A6E9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831" y="3078610"/>
            <a:ext cx="175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Leader</a:t>
            </a:r>
          </a:p>
        </p:txBody>
      </p:sp>
      <p:sp>
        <p:nvSpPr>
          <p:cNvPr id="48" name="TextBox 13">
            <a:extLst>
              <a:ext uri="{FF2B5EF4-FFF2-40B4-BE49-F238E27FC236}">
                <a16:creationId xmlns:a16="http://schemas.microsoft.com/office/drawing/2014/main" id="{27697AAF-A97B-4209-8CBD-86D06F429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1203" y="3047454"/>
            <a:ext cx="17541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Cooperation</a:t>
            </a:r>
          </a:p>
        </p:txBody>
      </p:sp>
      <p:sp>
        <p:nvSpPr>
          <p:cNvPr id="50" name="TextBox 13">
            <a:extLst>
              <a:ext uri="{FF2B5EF4-FFF2-40B4-BE49-F238E27FC236}">
                <a16:creationId xmlns:a16="http://schemas.microsoft.com/office/drawing/2014/main" id="{7B31518C-A6A8-43FB-B798-58194C72A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1" y="3047454"/>
            <a:ext cx="1752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Team</a:t>
            </a:r>
            <a:endParaRPr lang="en-US" altLang="zh-CN" sz="12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86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接连接符 21">
            <a:extLst>
              <a:ext uri="{FF2B5EF4-FFF2-40B4-BE49-F238E27FC236}">
                <a16:creationId xmlns:a16="http://schemas.microsoft.com/office/drawing/2014/main" id="{74BA7586-CFC8-4C53-9170-85CF471E057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031085" y="2212876"/>
            <a:ext cx="1062037" cy="768350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49" name="直接连接符 22">
            <a:extLst>
              <a:ext uri="{FF2B5EF4-FFF2-40B4-BE49-F238E27FC236}">
                <a16:creationId xmlns:a16="http://schemas.microsoft.com/office/drawing/2014/main" id="{0C4A2795-F513-4B9C-87BE-E3614AADC7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64422" y="1112739"/>
            <a:ext cx="1049338" cy="784225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51" name="直接连接符 23">
            <a:extLst>
              <a:ext uri="{FF2B5EF4-FFF2-40B4-BE49-F238E27FC236}">
                <a16:creationId xmlns:a16="http://schemas.microsoft.com/office/drawing/2014/main" id="{836E8500-7B93-4C33-90A9-DA7F1F8FA4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0610" y="3219351"/>
            <a:ext cx="1062037" cy="768350"/>
          </a:xfrm>
          <a:prstGeom prst="line">
            <a:avLst/>
          </a:prstGeom>
          <a:noFill/>
          <a:ln w="6350" cap="flat" cmpd="sng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52" name="任意多边形 24">
            <a:extLst>
              <a:ext uri="{FF2B5EF4-FFF2-40B4-BE49-F238E27FC236}">
                <a16:creationId xmlns:a16="http://schemas.microsoft.com/office/drawing/2014/main" id="{F4131762-1638-46AB-B530-1CE66ED0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35" y="630139"/>
            <a:ext cx="3094037" cy="666750"/>
          </a:xfrm>
          <a:custGeom>
            <a:avLst/>
            <a:gdLst>
              <a:gd name="T0" fmla="*/ 207372 w 2872027"/>
              <a:gd name="T1" fmla="*/ 0 h 695325"/>
              <a:gd name="T2" fmla="*/ 3030838 w 2872027"/>
              <a:gd name="T3" fmla="*/ 0 h 695325"/>
              <a:gd name="T4" fmla="*/ 3094121 w 2872027"/>
              <a:gd name="T5" fmla="*/ 56220 h 695325"/>
              <a:gd name="T6" fmla="*/ 3094121 w 2872027"/>
              <a:gd name="T7" fmla="*/ 609268 h 695325"/>
              <a:gd name="T8" fmla="*/ 3030838 w 2872027"/>
              <a:gd name="T9" fmla="*/ 665488 h 695325"/>
              <a:gd name="T10" fmla="*/ 207372 w 2872027"/>
              <a:gd name="T11" fmla="*/ 665488 h 695325"/>
              <a:gd name="T12" fmla="*/ 144089 w 2872027"/>
              <a:gd name="T13" fmla="*/ 609268 h 695325"/>
              <a:gd name="T14" fmla="*/ 144089 w 2872027"/>
              <a:gd name="T15" fmla="*/ 468938 h 695325"/>
              <a:gd name="T16" fmla="*/ 141784 w 2872027"/>
              <a:gd name="T17" fmla="*/ 467949 h 695325"/>
              <a:gd name="T18" fmla="*/ 0 w 2872027"/>
              <a:gd name="T19" fmla="*/ 330536 h 695325"/>
              <a:gd name="T20" fmla="*/ 141784 w 2872027"/>
              <a:gd name="T21" fmla="*/ 195411 h 695325"/>
              <a:gd name="T22" fmla="*/ 144089 w 2872027"/>
              <a:gd name="T23" fmla="*/ 194457 h 695325"/>
              <a:gd name="T24" fmla="*/ 144089 w 2872027"/>
              <a:gd name="T25" fmla="*/ 56220 h 695325"/>
              <a:gd name="T26" fmla="*/ 207372 w 2872027"/>
              <a:gd name="T27" fmla="*/ 0 h 695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72027"/>
              <a:gd name="T43" fmla="*/ 0 h 695325"/>
              <a:gd name="T44" fmla="*/ 2872027 w 2872027"/>
              <a:gd name="T45" fmla="*/ 695325 h 69532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72027" h="695325">
                <a:moveTo>
                  <a:pt x="192487" y="0"/>
                </a:moveTo>
                <a:lnTo>
                  <a:pt x="2813286" y="0"/>
                </a:lnTo>
                <a:cubicBezTo>
                  <a:pt x="2845728" y="0"/>
                  <a:pt x="2872027" y="26299"/>
                  <a:pt x="2872027" y="58741"/>
                </a:cubicBezTo>
                <a:lnTo>
                  <a:pt x="2872027" y="636584"/>
                </a:lnTo>
                <a:cubicBezTo>
                  <a:pt x="2872027" y="669026"/>
                  <a:pt x="2845728" y="695325"/>
                  <a:pt x="2813286" y="695325"/>
                </a:cubicBezTo>
                <a:lnTo>
                  <a:pt x="192487" y="695325"/>
                </a:lnTo>
                <a:cubicBezTo>
                  <a:pt x="160045" y="695325"/>
                  <a:pt x="133746" y="669026"/>
                  <a:pt x="133746" y="636584"/>
                </a:cubicBezTo>
                <a:lnTo>
                  <a:pt x="133746" y="489963"/>
                </a:lnTo>
                <a:lnTo>
                  <a:pt x="131607" y="488929"/>
                </a:lnTo>
                <a:cubicBezTo>
                  <a:pt x="62470" y="450723"/>
                  <a:pt x="0" y="395990"/>
                  <a:pt x="0" y="345355"/>
                </a:cubicBezTo>
                <a:cubicBezTo>
                  <a:pt x="0" y="294719"/>
                  <a:pt x="62470" y="241183"/>
                  <a:pt x="131607" y="204172"/>
                </a:cubicBezTo>
                <a:lnTo>
                  <a:pt x="133746" y="203175"/>
                </a:lnTo>
                <a:lnTo>
                  <a:pt x="133746" y="58741"/>
                </a:lnTo>
                <a:cubicBezTo>
                  <a:pt x="133746" y="26299"/>
                  <a:pt x="160045" y="0"/>
                  <a:pt x="192487" y="0"/>
                </a:cubicBezTo>
                <a:close/>
              </a:path>
            </a:pathLst>
          </a:custGeom>
          <a:solidFill>
            <a:srgbClr val="0796A5"/>
          </a:solidFill>
          <a:ln>
            <a:noFill/>
          </a:ln>
          <a:effectLst>
            <a:outerShdw dist="38100" dir="2700000" algn="ctr" rotWithShape="0">
              <a:srgbClr val="F098B5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FFFFFF"/>
                </a:solidFill>
                <a:ea typeface="微软雅黑" pitchFamily="34" charset="-122"/>
              </a:rPr>
              <a:t>实践出真知</a:t>
            </a:r>
          </a:p>
        </p:txBody>
      </p:sp>
      <p:sp>
        <p:nvSpPr>
          <p:cNvPr id="53" name="任意多边形 26">
            <a:extLst>
              <a:ext uri="{FF2B5EF4-FFF2-40B4-BE49-F238E27FC236}">
                <a16:creationId xmlns:a16="http://schemas.microsoft.com/office/drawing/2014/main" id="{79A628D5-65F9-446C-8AA1-45CED9CEFFD8}"/>
              </a:ext>
            </a:extLst>
          </p:cNvPr>
          <p:cNvSpPr>
            <a:spLocks/>
          </p:cNvSpPr>
          <p:nvPr/>
        </p:nvSpPr>
        <p:spPr bwMode="auto">
          <a:xfrm rot="5400000">
            <a:off x="3532609" y="480914"/>
            <a:ext cx="815975" cy="965200"/>
          </a:xfrm>
          <a:custGeom>
            <a:avLst/>
            <a:gdLst>
              <a:gd name="T0" fmla="*/ 0 w 853440"/>
              <a:gd name="T1" fmla="*/ 582295 h 1009015"/>
              <a:gd name="T2" fmla="*/ 260621 w 853440"/>
              <a:gd name="T3" fmla="*/ 189109 h 1009015"/>
              <a:gd name="T4" fmla="*/ 329424 w 853440"/>
              <a:gd name="T5" fmla="*/ 167751 h 1009015"/>
              <a:gd name="T6" fmla="*/ 426720 w 853440"/>
              <a:gd name="T7" fmla="*/ 0 h 1009015"/>
              <a:gd name="T8" fmla="*/ 524016 w 853440"/>
              <a:gd name="T9" fmla="*/ 167751 h 1009015"/>
              <a:gd name="T10" fmla="*/ 592819 w 853440"/>
              <a:gd name="T11" fmla="*/ 189109 h 1009015"/>
              <a:gd name="T12" fmla="*/ 853440 w 853440"/>
              <a:gd name="T13" fmla="*/ 582295 h 1009015"/>
              <a:gd name="T14" fmla="*/ 426720 w 853440"/>
              <a:gd name="T15" fmla="*/ 1009015 h 1009015"/>
              <a:gd name="T16" fmla="*/ 0 w 853440"/>
              <a:gd name="T17" fmla="*/ 582295 h 1009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3440" h="1009015">
                <a:moveTo>
                  <a:pt x="0" y="582295"/>
                </a:moveTo>
                <a:cubicBezTo>
                  <a:pt x="0" y="405542"/>
                  <a:pt x="107465" y="253889"/>
                  <a:pt x="260621" y="189109"/>
                </a:cubicBezTo>
                <a:lnTo>
                  <a:pt x="329424" y="167751"/>
                </a:lnTo>
                <a:lnTo>
                  <a:pt x="426720" y="0"/>
                </a:lnTo>
                <a:lnTo>
                  <a:pt x="524016" y="167751"/>
                </a:lnTo>
                <a:lnTo>
                  <a:pt x="592819" y="189109"/>
                </a:lnTo>
                <a:cubicBezTo>
                  <a:pt x="745975" y="253889"/>
                  <a:pt x="853440" y="405542"/>
                  <a:pt x="853440" y="582295"/>
                </a:cubicBezTo>
                <a:cubicBezTo>
                  <a:pt x="853440" y="817966"/>
                  <a:pt x="662391" y="1009015"/>
                  <a:pt x="426720" y="1009015"/>
                </a:cubicBezTo>
                <a:cubicBezTo>
                  <a:pt x="191049" y="1009015"/>
                  <a:pt x="0" y="817966"/>
                  <a:pt x="0" y="582295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>
            <a:outerShdw dist="38100" dir="8100000" algn="ctr" rotWithShape="0">
              <a:srgbClr val="F098B5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4" name="椭圆 27">
            <a:extLst>
              <a:ext uri="{FF2B5EF4-FFF2-40B4-BE49-F238E27FC236}">
                <a16:creationId xmlns:a16="http://schemas.microsoft.com/office/drawing/2014/main" id="{39EDE945-8BC9-491D-A019-09777254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10" y="697608"/>
            <a:ext cx="515937" cy="514350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55" name="任意多边形 28">
            <a:extLst>
              <a:ext uri="{FF2B5EF4-FFF2-40B4-BE49-F238E27FC236}">
                <a16:creationId xmlns:a16="http://schemas.microsoft.com/office/drawing/2014/main" id="{1A33BA86-02D1-4526-B2D1-FADBA503BC4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91680" y="1696939"/>
            <a:ext cx="3022030" cy="666750"/>
          </a:xfrm>
          <a:custGeom>
            <a:avLst/>
            <a:gdLst>
              <a:gd name="T0" fmla="*/ 207369 w 2872027"/>
              <a:gd name="T1" fmla="*/ 0 h 695325"/>
              <a:gd name="T2" fmla="*/ 3030796 w 2872027"/>
              <a:gd name="T3" fmla="*/ 0 h 695325"/>
              <a:gd name="T4" fmla="*/ 3094079 w 2872027"/>
              <a:gd name="T5" fmla="*/ 56220 h 695325"/>
              <a:gd name="T6" fmla="*/ 3094079 w 2872027"/>
              <a:gd name="T7" fmla="*/ 609268 h 695325"/>
              <a:gd name="T8" fmla="*/ 3030796 w 2872027"/>
              <a:gd name="T9" fmla="*/ 665488 h 695325"/>
              <a:gd name="T10" fmla="*/ 207369 w 2872027"/>
              <a:gd name="T11" fmla="*/ 665488 h 695325"/>
              <a:gd name="T12" fmla="*/ 144087 w 2872027"/>
              <a:gd name="T13" fmla="*/ 609268 h 695325"/>
              <a:gd name="T14" fmla="*/ 144087 w 2872027"/>
              <a:gd name="T15" fmla="*/ 468938 h 695325"/>
              <a:gd name="T16" fmla="*/ 141782 w 2872027"/>
              <a:gd name="T17" fmla="*/ 467949 h 695325"/>
              <a:gd name="T18" fmla="*/ 0 w 2872027"/>
              <a:gd name="T19" fmla="*/ 330536 h 695325"/>
              <a:gd name="T20" fmla="*/ 141782 w 2872027"/>
              <a:gd name="T21" fmla="*/ 195411 h 695325"/>
              <a:gd name="T22" fmla="*/ 144087 w 2872027"/>
              <a:gd name="T23" fmla="*/ 194457 h 695325"/>
              <a:gd name="T24" fmla="*/ 144087 w 2872027"/>
              <a:gd name="T25" fmla="*/ 56220 h 695325"/>
              <a:gd name="T26" fmla="*/ 207369 w 2872027"/>
              <a:gd name="T27" fmla="*/ 0 h 695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72027"/>
              <a:gd name="T43" fmla="*/ 0 h 695325"/>
              <a:gd name="T44" fmla="*/ 2872027 w 2872027"/>
              <a:gd name="T45" fmla="*/ 695325 h 69532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72027" h="695325">
                <a:moveTo>
                  <a:pt x="192487" y="0"/>
                </a:moveTo>
                <a:lnTo>
                  <a:pt x="2813286" y="0"/>
                </a:lnTo>
                <a:cubicBezTo>
                  <a:pt x="2845728" y="0"/>
                  <a:pt x="2872027" y="26299"/>
                  <a:pt x="2872027" y="58741"/>
                </a:cubicBezTo>
                <a:lnTo>
                  <a:pt x="2872027" y="636584"/>
                </a:lnTo>
                <a:cubicBezTo>
                  <a:pt x="2872027" y="669026"/>
                  <a:pt x="2845728" y="695325"/>
                  <a:pt x="2813286" y="695325"/>
                </a:cubicBezTo>
                <a:lnTo>
                  <a:pt x="192487" y="695325"/>
                </a:lnTo>
                <a:cubicBezTo>
                  <a:pt x="160045" y="695325"/>
                  <a:pt x="133746" y="669026"/>
                  <a:pt x="133746" y="636584"/>
                </a:cubicBezTo>
                <a:lnTo>
                  <a:pt x="133746" y="489963"/>
                </a:lnTo>
                <a:lnTo>
                  <a:pt x="131607" y="488929"/>
                </a:lnTo>
                <a:cubicBezTo>
                  <a:pt x="62470" y="450723"/>
                  <a:pt x="0" y="395990"/>
                  <a:pt x="0" y="345355"/>
                </a:cubicBezTo>
                <a:cubicBezTo>
                  <a:pt x="0" y="294719"/>
                  <a:pt x="62470" y="241183"/>
                  <a:pt x="131607" y="204172"/>
                </a:cubicBezTo>
                <a:lnTo>
                  <a:pt x="133746" y="203175"/>
                </a:lnTo>
                <a:lnTo>
                  <a:pt x="133746" y="58741"/>
                </a:lnTo>
                <a:cubicBezTo>
                  <a:pt x="133746" y="26299"/>
                  <a:pt x="160045" y="0"/>
                  <a:pt x="192487" y="0"/>
                </a:cubicBezTo>
                <a:close/>
              </a:path>
            </a:pathLst>
          </a:custGeom>
          <a:solidFill>
            <a:srgbClr val="1E9C8C"/>
          </a:solidFill>
          <a:ln>
            <a:noFill/>
          </a:ln>
          <a:effectLst>
            <a:outerShdw dist="38100" dir="8100000" algn="ctr" rotWithShape="0">
              <a:srgbClr val="F098B5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FFFFFF"/>
                </a:solidFill>
                <a:ea typeface="微软雅黑" pitchFamily="34" charset="-122"/>
              </a:rPr>
              <a:t>复习的重要性</a:t>
            </a:r>
          </a:p>
        </p:txBody>
      </p:sp>
      <p:sp>
        <p:nvSpPr>
          <p:cNvPr id="56" name="任意多边形 30">
            <a:extLst>
              <a:ext uri="{FF2B5EF4-FFF2-40B4-BE49-F238E27FC236}">
                <a16:creationId xmlns:a16="http://schemas.microsoft.com/office/drawing/2014/main" id="{FC0E8BF6-0745-4D13-B0AE-2033B326C1CD}"/>
              </a:ext>
            </a:extLst>
          </p:cNvPr>
          <p:cNvSpPr>
            <a:spLocks/>
          </p:cNvSpPr>
          <p:nvPr/>
        </p:nvSpPr>
        <p:spPr bwMode="auto">
          <a:xfrm flipH="1">
            <a:off x="4758160" y="1622326"/>
            <a:ext cx="957262" cy="815975"/>
          </a:xfrm>
          <a:custGeom>
            <a:avLst/>
            <a:gdLst>
              <a:gd name="T0" fmla="*/ 426720 w 999490"/>
              <a:gd name="T1" fmla="*/ 0 h 853440"/>
              <a:gd name="T2" fmla="*/ 0 w 999490"/>
              <a:gd name="T3" fmla="*/ 426720 h 853440"/>
              <a:gd name="T4" fmla="*/ 426720 w 999490"/>
              <a:gd name="T5" fmla="*/ 853440 h 853440"/>
              <a:gd name="T6" fmla="*/ 819906 w 999490"/>
              <a:gd name="T7" fmla="*/ 592819 h 853440"/>
              <a:gd name="T8" fmla="*/ 843356 w 999490"/>
              <a:gd name="T9" fmla="*/ 517278 h 853440"/>
              <a:gd name="T10" fmla="*/ 999490 w 999490"/>
              <a:gd name="T11" fmla="*/ 426720 h 853440"/>
              <a:gd name="T12" fmla="*/ 843356 w 999490"/>
              <a:gd name="T13" fmla="*/ 336162 h 853440"/>
              <a:gd name="T14" fmla="*/ 819906 w 999490"/>
              <a:gd name="T15" fmla="*/ 260621 h 853440"/>
              <a:gd name="T16" fmla="*/ 426720 w 999490"/>
              <a:gd name="T17" fmla="*/ 0 h 85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9490" h="853440">
                <a:moveTo>
                  <a:pt x="426720" y="0"/>
                </a:moveTo>
                <a:cubicBezTo>
                  <a:pt x="191049" y="0"/>
                  <a:pt x="0" y="191049"/>
                  <a:pt x="0" y="426720"/>
                </a:cubicBezTo>
                <a:cubicBezTo>
                  <a:pt x="0" y="662391"/>
                  <a:pt x="191049" y="853440"/>
                  <a:pt x="426720" y="853440"/>
                </a:cubicBezTo>
                <a:cubicBezTo>
                  <a:pt x="603473" y="853440"/>
                  <a:pt x="755127" y="745975"/>
                  <a:pt x="819906" y="592819"/>
                </a:cubicBezTo>
                <a:lnTo>
                  <a:pt x="843356" y="517278"/>
                </a:lnTo>
                <a:lnTo>
                  <a:pt x="999490" y="426720"/>
                </a:lnTo>
                <a:lnTo>
                  <a:pt x="843356" y="336162"/>
                </a:lnTo>
                <a:lnTo>
                  <a:pt x="819906" y="260621"/>
                </a:lnTo>
                <a:cubicBezTo>
                  <a:pt x="755127" y="107465"/>
                  <a:pt x="603473" y="0"/>
                  <a:pt x="426720" y="0"/>
                </a:cubicBezTo>
                <a:close/>
              </a:path>
            </a:pathLst>
          </a:custGeom>
          <a:solidFill>
            <a:srgbClr val="1E9C8C"/>
          </a:solidFill>
          <a:ln>
            <a:noFill/>
          </a:ln>
          <a:effectLst>
            <a:outerShdw dist="38100" dir="2700000" algn="ctr" rotWithShape="0">
              <a:srgbClr val="F098B5">
                <a:alpha val="34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" name="椭圆 31">
            <a:extLst>
              <a:ext uri="{FF2B5EF4-FFF2-40B4-BE49-F238E27FC236}">
                <a16:creationId xmlns:a16="http://schemas.microsoft.com/office/drawing/2014/main" id="{77F4CFD3-7E73-4C60-BEF3-0F173CC3289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43910" y="1773139"/>
            <a:ext cx="515937" cy="514350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58" name="任意多边形 32">
            <a:extLst>
              <a:ext uri="{FF2B5EF4-FFF2-40B4-BE49-F238E27FC236}">
                <a16:creationId xmlns:a16="http://schemas.microsoft.com/office/drawing/2014/main" id="{ACFC06D2-CA94-46BB-8BF1-58225D6B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535" y="2763739"/>
            <a:ext cx="3094037" cy="666750"/>
          </a:xfrm>
          <a:custGeom>
            <a:avLst/>
            <a:gdLst>
              <a:gd name="T0" fmla="*/ 207372 w 2872027"/>
              <a:gd name="T1" fmla="*/ 0 h 695325"/>
              <a:gd name="T2" fmla="*/ 3030838 w 2872027"/>
              <a:gd name="T3" fmla="*/ 0 h 695325"/>
              <a:gd name="T4" fmla="*/ 3094121 w 2872027"/>
              <a:gd name="T5" fmla="*/ 56220 h 695325"/>
              <a:gd name="T6" fmla="*/ 3094121 w 2872027"/>
              <a:gd name="T7" fmla="*/ 609268 h 695325"/>
              <a:gd name="T8" fmla="*/ 3030838 w 2872027"/>
              <a:gd name="T9" fmla="*/ 665488 h 695325"/>
              <a:gd name="T10" fmla="*/ 207372 w 2872027"/>
              <a:gd name="T11" fmla="*/ 665488 h 695325"/>
              <a:gd name="T12" fmla="*/ 144089 w 2872027"/>
              <a:gd name="T13" fmla="*/ 609268 h 695325"/>
              <a:gd name="T14" fmla="*/ 144089 w 2872027"/>
              <a:gd name="T15" fmla="*/ 468938 h 695325"/>
              <a:gd name="T16" fmla="*/ 141784 w 2872027"/>
              <a:gd name="T17" fmla="*/ 467949 h 695325"/>
              <a:gd name="T18" fmla="*/ 0 w 2872027"/>
              <a:gd name="T19" fmla="*/ 330536 h 695325"/>
              <a:gd name="T20" fmla="*/ 141784 w 2872027"/>
              <a:gd name="T21" fmla="*/ 195411 h 695325"/>
              <a:gd name="T22" fmla="*/ 144089 w 2872027"/>
              <a:gd name="T23" fmla="*/ 194457 h 695325"/>
              <a:gd name="T24" fmla="*/ 144089 w 2872027"/>
              <a:gd name="T25" fmla="*/ 56220 h 695325"/>
              <a:gd name="T26" fmla="*/ 207372 w 2872027"/>
              <a:gd name="T27" fmla="*/ 0 h 695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72027"/>
              <a:gd name="T43" fmla="*/ 0 h 695325"/>
              <a:gd name="T44" fmla="*/ 2872027 w 2872027"/>
              <a:gd name="T45" fmla="*/ 695325 h 69532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72027" h="695325">
                <a:moveTo>
                  <a:pt x="192487" y="0"/>
                </a:moveTo>
                <a:lnTo>
                  <a:pt x="2813286" y="0"/>
                </a:lnTo>
                <a:cubicBezTo>
                  <a:pt x="2845728" y="0"/>
                  <a:pt x="2872027" y="26299"/>
                  <a:pt x="2872027" y="58741"/>
                </a:cubicBezTo>
                <a:lnTo>
                  <a:pt x="2872027" y="636584"/>
                </a:lnTo>
                <a:cubicBezTo>
                  <a:pt x="2872027" y="669026"/>
                  <a:pt x="2845728" y="695325"/>
                  <a:pt x="2813286" y="695325"/>
                </a:cubicBezTo>
                <a:lnTo>
                  <a:pt x="192487" y="695325"/>
                </a:lnTo>
                <a:cubicBezTo>
                  <a:pt x="160045" y="695325"/>
                  <a:pt x="133746" y="669026"/>
                  <a:pt x="133746" y="636584"/>
                </a:cubicBezTo>
                <a:lnTo>
                  <a:pt x="133746" y="489963"/>
                </a:lnTo>
                <a:lnTo>
                  <a:pt x="131607" y="488929"/>
                </a:lnTo>
                <a:cubicBezTo>
                  <a:pt x="62470" y="450723"/>
                  <a:pt x="0" y="395990"/>
                  <a:pt x="0" y="345355"/>
                </a:cubicBezTo>
                <a:cubicBezTo>
                  <a:pt x="0" y="294719"/>
                  <a:pt x="62470" y="241183"/>
                  <a:pt x="131607" y="204172"/>
                </a:cubicBezTo>
                <a:lnTo>
                  <a:pt x="133746" y="203175"/>
                </a:lnTo>
                <a:lnTo>
                  <a:pt x="133746" y="58741"/>
                </a:lnTo>
                <a:cubicBezTo>
                  <a:pt x="133746" y="26299"/>
                  <a:pt x="160045" y="0"/>
                  <a:pt x="192487" y="0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>
            <a:outerShdw dist="38100" dir="2700000" algn="ctr" rotWithShape="0">
              <a:srgbClr val="F098B5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FFFFFF"/>
                </a:solidFill>
                <a:latin typeface="+mj-ea"/>
                <a:ea typeface="+mj-ea"/>
              </a:rPr>
              <a:t>效率</a:t>
            </a:r>
            <a:r>
              <a:rPr lang="en-US" altLang="zh-CN" sz="2800" b="1" dirty="0">
                <a:solidFill>
                  <a:srgbClr val="FFFFFF"/>
                </a:solidFill>
                <a:latin typeface="+mj-ea"/>
                <a:ea typeface="+mj-ea"/>
              </a:rPr>
              <a:t>&amp;</a:t>
            </a:r>
            <a:r>
              <a:rPr lang="zh-CN" altLang="en-US" sz="2800" b="1" dirty="0">
                <a:solidFill>
                  <a:srgbClr val="FFFFFF"/>
                </a:solidFill>
                <a:latin typeface="+mj-ea"/>
                <a:ea typeface="+mj-ea"/>
              </a:rPr>
              <a:t>计划</a:t>
            </a:r>
          </a:p>
        </p:txBody>
      </p:sp>
      <p:sp>
        <p:nvSpPr>
          <p:cNvPr id="59" name="任意多边形 34">
            <a:extLst>
              <a:ext uri="{FF2B5EF4-FFF2-40B4-BE49-F238E27FC236}">
                <a16:creationId xmlns:a16="http://schemas.microsoft.com/office/drawing/2014/main" id="{2D3231F5-25E9-4454-94ED-48D2B64A7E71}"/>
              </a:ext>
            </a:extLst>
          </p:cNvPr>
          <p:cNvSpPr>
            <a:spLocks/>
          </p:cNvSpPr>
          <p:nvPr/>
        </p:nvSpPr>
        <p:spPr bwMode="auto">
          <a:xfrm rot="5400000">
            <a:off x="3532609" y="2614514"/>
            <a:ext cx="815975" cy="965200"/>
          </a:xfrm>
          <a:custGeom>
            <a:avLst/>
            <a:gdLst>
              <a:gd name="T0" fmla="*/ 0 w 853440"/>
              <a:gd name="T1" fmla="*/ 582295 h 1009015"/>
              <a:gd name="T2" fmla="*/ 260621 w 853440"/>
              <a:gd name="T3" fmla="*/ 189109 h 1009015"/>
              <a:gd name="T4" fmla="*/ 329424 w 853440"/>
              <a:gd name="T5" fmla="*/ 167751 h 1009015"/>
              <a:gd name="T6" fmla="*/ 426720 w 853440"/>
              <a:gd name="T7" fmla="*/ 0 h 1009015"/>
              <a:gd name="T8" fmla="*/ 524016 w 853440"/>
              <a:gd name="T9" fmla="*/ 167751 h 1009015"/>
              <a:gd name="T10" fmla="*/ 592819 w 853440"/>
              <a:gd name="T11" fmla="*/ 189109 h 1009015"/>
              <a:gd name="T12" fmla="*/ 853440 w 853440"/>
              <a:gd name="T13" fmla="*/ 582295 h 1009015"/>
              <a:gd name="T14" fmla="*/ 426720 w 853440"/>
              <a:gd name="T15" fmla="*/ 1009015 h 1009015"/>
              <a:gd name="T16" fmla="*/ 0 w 853440"/>
              <a:gd name="T17" fmla="*/ 582295 h 1009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3440" h="1009015">
                <a:moveTo>
                  <a:pt x="0" y="582295"/>
                </a:moveTo>
                <a:cubicBezTo>
                  <a:pt x="0" y="405542"/>
                  <a:pt x="107465" y="253889"/>
                  <a:pt x="260621" y="189109"/>
                </a:cubicBezTo>
                <a:lnTo>
                  <a:pt x="329424" y="167751"/>
                </a:lnTo>
                <a:lnTo>
                  <a:pt x="426720" y="0"/>
                </a:lnTo>
                <a:lnTo>
                  <a:pt x="524016" y="167751"/>
                </a:lnTo>
                <a:lnTo>
                  <a:pt x="592819" y="189109"/>
                </a:lnTo>
                <a:cubicBezTo>
                  <a:pt x="745975" y="253889"/>
                  <a:pt x="853440" y="405542"/>
                  <a:pt x="853440" y="582295"/>
                </a:cubicBezTo>
                <a:cubicBezTo>
                  <a:pt x="853440" y="817966"/>
                  <a:pt x="662391" y="1009015"/>
                  <a:pt x="426720" y="1009015"/>
                </a:cubicBezTo>
                <a:cubicBezTo>
                  <a:pt x="191049" y="1009015"/>
                  <a:pt x="0" y="817966"/>
                  <a:pt x="0" y="582295"/>
                </a:cubicBezTo>
                <a:close/>
              </a:path>
            </a:pathLst>
          </a:custGeom>
          <a:solidFill>
            <a:schemeClr val="hlink"/>
          </a:solidFill>
          <a:ln>
            <a:noFill/>
          </a:ln>
          <a:effectLst>
            <a:outerShdw dist="38100" dir="8100000" algn="ctr" rotWithShape="0">
              <a:srgbClr val="F098B5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0" name="椭圆 35">
            <a:extLst>
              <a:ext uri="{FF2B5EF4-FFF2-40B4-BE49-F238E27FC236}">
                <a16:creationId xmlns:a16="http://schemas.microsoft.com/office/drawing/2014/main" id="{3B9852C0-3C94-4450-926B-E8CB4C7DA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110" y="2833589"/>
            <a:ext cx="515937" cy="514350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61" name="任意多边形 36">
            <a:extLst>
              <a:ext uri="{FF2B5EF4-FFF2-40B4-BE49-F238E27FC236}">
                <a16:creationId xmlns:a16="http://schemas.microsoft.com/office/drawing/2014/main" id="{B9A2A007-23B7-4FCE-954E-317EE29389C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619672" y="3830539"/>
            <a:ext cx="3094038" cy="665162"/>
          </a:xfrm>
          <a:custGeom>
            <a:avLst/>
            <a:gdLst>
              <a:gd name="T0" fmla="*/ 207369 w 2872027"/>
              <a:gd name="T1" fmla="*/ 0 h 695325"/>
              <a:gd name="T2" fmla="*/ 3030796 w 2872027"/>
              <a:gd name="T3" fmla="*/ 0 h 695325"/>
              <a:gd name="T4" fmla="*/ 3094079 w 2872027"/>
              <a:gd name="T5" fmla="*/ 56220 h 695325"/>
              <a:gd name="T6" fmla="*/ 3094079 w 2872027"/>
              <a:gd name="T7" fmla="*/ 609268 h 695325"/>
              <a:gd name="T8" fmla="*/ 3030796 w 2872027"/>
              <a:gd name="T9" fmla="*/ 665488 h 695325"/>
              <a:gd name="T10" fmla="*/ 207369 w 2872027"/>
              <a:gd name="T11" fmla="*/ 665488 h 695325"/>
              <a:gd name="T12" fmla="*/ 144087 w 2872027"/>
              <a:gd name="T13" fmla="*/ 609268 h 695325"/>
              <a:gd name="T14" fmla="*/ 144087 w 2872027"/>
              <a:gd name="T15" fmla="*/ 468938 h 695325"/>
              <a:gd name="T16" fmla="*/ 141782 w 2872027"/>
              <a:gd name="T17" fmla="*/ 467949 h 695325"/>
              <a:gd name="T18" fmla="*/ 0 w 2872027"/>
              <a:gd name="T19" fmla="*/ 330536 h 695325"/>
              <a:gd name="T20" fmla="*/ 141782 w 2872027"/>
              <a:gd name="T21" fmla="*/ 195411 h 695325"/>
              <a:gd name="T22" fmla="*/ 144087 w 2872027"/>
              <a:gd name="T23" fmla="*/ 194457 h 695325"/>
              <a:gd name="T24" fmla="*/ 144087 w 2872027"/>
              <a:gd name="T25" fmla="*/ 56220 h 695325"/>
              <a:gd name="T26" fmla="*/ 207369 w 2872027"/>
              <a:gd name="T27" fmla="*/ 0 h 69532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2872027"/>
              <a:gd name="T43" fmla="*/ 0 h 695325"/>
              <a:gd name="T44" fmla="*/ 2872027 w 2872027"/>
              <a:gd name="T45" fmla="*/ 695325 h 69532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2872027" h="695325">
                <a:moveTo>
                  <a:pt x="192487" y="0"/>
                </a:moveTo>
                <a:lnTo>
                  <a:pt x="2813286" y="0"/>
                </a:lnTo>
                <a:cubicBezTo>
                  <a:pt x="2845728" y="0"/>
                  <a:pt x="2872027" y="26299"/>
                  <a:pt x="2872027" y="58741"/>
                </a:cubicBezTo>
                <a:lnTo>
                  <a:pt x="2872027" y="636584"/>
                </a:lnTo>
                <a:cubicBezTo>
                  <a:pt x="2872027" y="669026"/>
                  <a:pt x="2845728" y="695325"/>
                  <a:pt x="2813286" y="695325"/>
                </a:cubicBezTo>
                <a:lnTo>
                  <a:pt x="192487" y="695325"/>
                </a:lnTo>
                <a:cubicBezTo>
                  <a:pt x="160045" y="695325"/>
                  <a:pt x="133746" y="669026"/>
                  <a:pt x="133746" y="636584"/>
                </a:cubicBezTo>
                <a:lnTo>
                  <a:pt x="133746" y="489963"/>
                </a:lnTo>
                <a:lnTo>
                  <a:pt x="131607" y="488929"/>
                </a:lnTo>
                <a:cubicBezTo>
                  <a:pt x="62470" y="450723"/>
                  <a:pt x="0" y="395990"/>
                  <a:pt x="0" y="345355"/>
                </a:cubicBezTo>
                <a:cubicBezTo>
                  <a:pt x="0" y="294719"/>
                  <a:pt x="62470" y="241183"/>
                  <a:pt x="131607" y="204172"/>
                </a:cubicBezTo>
                <a:lnTo>
                  <a:pt x="133746" y="203175"/>
                </a:lnTo>
                <a:lnTo>
                  <a:pt x="133746" y="58741"/>
                </a:lnTo>
                <a:cubicBezTo>
                  <a:pt x="133746" y="26299"/>
                  <a:pt x="160045" y="0"/>
                  <a:pt x="192487" y="0"/>
                </a:cubicBezTo>
                <a:close/>
              </a:path>
            </a:pathLst>
          </a:custGeom>
          <a:solidFill>
            <a:srgbClr val="1FA2CD"/>
          </a:solidFill>
          <a:ln>
            <a:noFill/>
          </a:ln>
          <a:effectLst>
            <a:outerShdw dist="38100" dir="8100000" algn="ctr" rotWithShape="0">
              <a:srgbClr val="F098B5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lnSpc>
                <a:spcPct val="110000"/>
              </a:lnSpc>
            </a:pPr>
            <a:r>
              <a:rPr lang="zh-CN" altLang="en-US" sz="2800" b="1" dirty="0">
                <a:solidFill>
                  <a:srgbClr val="FFFFFF"/>
                </a:solidFill>
                <a:ea typeface="微软雅黑" pitchFamily="34" charset="-122"/>
              </a:rPr>
              <a:t>自我学习能力</a:t>
            </a:r>
          </a:p>
        </p:txBody>
      </p:sp>
      <p:sp>
        <p:nvSpPr>
          <p:cNvPr id="62" name="任意多边形 38">
            <a:extLst>
              <a:ext uri="{FF2B5EF4-FFF2-40B4-BE49-F238E27FC236}">
                <a16:creationId xmlns:a16="http://schemas.microsoft.com/office/drawing/2014/main" id="{44EBC892-9D8F-4CA9-AAA1-7DFF581D88F7}"/>
              </a:ext>
            </a:extLst>
          </p:cNvPr>
          <p:cNvSpPr>
            <a:spLocks/>
          </p:cNvSpPr>
          <p:nvPr/>
        </p:nvSpPr>
        <p:spPr bwMode="auto">
          <a:xfrm flipH="1">
            <a:off x="4758160" y="3755926"/>
            <a:ext cx="957262" cy="815975"/>
          </a:xfrm>
          <a:custGeom>
            <a:avLst/>
            <a:gdLst>
              <a:gd name="T0" fmla="*/ 426720 w 999490"/>
              <a:gd name="T1" fmla="*/ 0 h 853440"/>
              <a:gd name="T2" fmla="*/ 0 w 999490"/>
              <a:gd name="T3" fmla="*/ 426720 h 853440"/>
              <a:gd name="T4" fmla="*/ 426720 w 999490"/>
              <a:gd name="T5" fmla="*/ 853440 h 853440"/>
              <a:gd name="T6" fmla="*/ 819906 w 999490"/>
              <a:gd name="T7" fmla="*/ 592819 h 853440"/>
              <a:gd name="T8" fmla="*/ 843356 w 999490"/>
              <a:gd name="T9" fmla="*/ 517278 h 853440"/>
              <a:gd name="T10" fmla="*/ 999490 w 999490"/>
              <a:gd name="T11" fmla="*/ 426720 h 853440"/>
              <a:gd name="T12" fmla="*/ 843356 w 999490"/>
              <a:gd name="T13" fmla="*/ 336162 h 853440"/>
              <a:gd name="T14" fmla="*/ 819906 w 999490"/>
              <a:gd name="T15" fmla="*/ 260621 h 853440"/>
              <a:gd name="T16" fmla="*/ 426720 w 999490"/>
              <a:gd name="T17" fmla="*/ 0 h 85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9490" h="853440">
                <a:moveTo>
                  <a:pt x="426720" y="0"/>
                </a:moveTo>
                <a:cubicBezTo>
                  <a:pt x="191049" y="0"/>
                  <a:pt x="0" y="191049"/>
                  <a:pt x="0" y="426720"/>
                </a:cubicBezTo>
                <a:cubicBezTo>
                  <a:pt x="0" y="662391"/>
                  <a:pt x="191049" y="853440"/>
                  <a:pt x="426720" y="853440"/>
                </a:cubicBezTo>
                <a:cubicBezTo>
                  <a:pt x="603473" y="853440"/>
                  <a:pt x="755127" y="745975"/>
                  <a:pt x="819906" y="592819"/>
                </a:cubicBezTo>
                <a:lnTo>
                  <a:pt x="843356" y="517278"/>
                </a:lnTo>
                <a:lnTo>
                  <a:pt x="999490" y="426720"/>
                </a:lnTo>
                <a:lnTo>
                  <a:pt x="843356" y="336162"/>
                </a:lnTo>
                <a:lnTo>
                  <a:pt x="819906" y="260621"/>
                </a:lnTo>
                <a:cubicBezTo>
                  <a:pt x="755127" y="107465"/>
                  <a:pt x="603473" y="0"/>
                  <a:pt x="426720" y="0"/>
                </a:cubicBezTo>
                <a:close/>
              </a:path>
            </a:pathLst>
          </a:custGeom>
          <a:solidFill>
            <a:srgbClr val="1FA2CD"/>
          </a:solidFill>
          <a:ln>
            <a:noFill/>
          </a:ln>
          <a:effectLst>
            <a:outerShdw dist="38100" dir="2700000" algn="ctr" rotWithShape="0">
              <a:srgbClr val="F098B5">
                <a:alpha val="34999"/>
              </a:srgbClr>
            </a:outerShdw>
          </a:effec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63" name="椭圆 39">
            <a:extLst>
              <a:ext uri="{FF2B5EF4-FFF2-40B4-BE49-F238E27FC236}">
                <a16:creationId xmlns:a16="http://schemas.microsoft.com/office/drawing/2014/main" id="{3E8713F3-6EED-46CC-A994-EB5B1809B7C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043910" y="3905151"/>
            <a:ext cx="515937" cy="515938"/>
          </a:xfrm>
          <a:prstGeom prst="ellipse">
            <a:avLst/>
          </a:prstGeom>
          <a:noFill/>
          <a:ln w="12700" cap="flat" cmpd="sng">
            <a:solidFill>
              <a:srgbClr val="FFFFFF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2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17" name="îṥļîḑé-Hexagon 16">
            <a:extLst>
              <a:ext uri="{FF2B5EF4-FFF2-40B4-BE49-F238E27FC236}">
                <a16:creationId xmlns:a16="http://schemas.microsoft.com/office/drawing/2014/main" id="{AA16CF37-C603-41D6-B56D-7FB7361E6A12}"/>
              </a:ext>
            </a:extLst>
          </p:cNvPr>
          <p:cNvSpPr>
            <a:spLocks noChangeAspect="1"/>
          </p:cNvSpPr>
          <p:nvPr/>
        </p:nvSpPr>
        <p:spPr>
          <a:xfrm>
            <a:off x="-993599" y="-92546"/>
            <a:ext cx="1452609" cy="84667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8" name="îṥļîḑé-Hexagon 15">
            <a:extLst>
              <a:ext uri="{FF2B5EF4-FFF2-40B4-BE49-F238E27FC236}">
                <a16:creationId xmlns:a16="http://schemas.microsoft.com/office/drawing/2014/main" id="{B5605DBB-5FFB-488C-B70A-EBC453A51239}"/>
              </a:ext>
            </a:extLst>
          </p:cNvPr>
          <p:cNvSpPr>
            <a:spLocks noChangeAspect="1"/>
          </p:cNvSpPr>
          <p:nvPr/>
        </p:nvSpPr>
        <p:spPr>
          <a:xfrm>
            <a:off x="-612576" y="-423335"/>
            <a:ext cx="1452609" cy="84667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7974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BBC6299-D539-491A-B616-1B4E2D38D4C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2" t="46006" r="13763"/>
          <a:stretch/>
        </p:blipFill>
        <p:spPr>
          <a:xfrm>
            <a:off x="5346160" y="-1388690"/>
            <a:ext cx="3797840" cy="192795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AFA207E-8830-4539-A28F-6EC6F05D63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3867894"/>
            <a:ext cx="5652120" cy="2284551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74768C-B136-41CA-AE42-28D2130FFEAC}"/>
              </a:ext>
            </a:extLst>
          </p:cNvPr>
          <p:cNvGrpSpPr/>
          <p:nvPr/>
        </p:nvGrpSpPr>
        <p:grpSpPr>
          <a:xfrm>
            <a:off x="3561882" y="993383"/>
            <a:ext cx="2090238" cy="1595560"/>
            <a:chOff x="97624" y="1048198"/>
            <a:chExt cx="2090238" cy="159556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B80B359-BF49-4827-A4FB-4063EA7F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624" y="1048198"/>
              <a:ext cx="2090238" cy="1595560"/>
            </a:xfrm>
            <a:prstGeom prst="rect">
              <a:avLst/>
            </a:prstGeom>
          </p:spPr>
        </p:pic>
        <p:sp>
          <p:nvSpPr>
            <p:cNvPr id="16" name="TextBox 5">
              <a:extLst>
                <a:ext uri="{FF2B5EF4-FFF2-40B4-BE49-F238E27FC236}">
                  <a16:creationId xmlns:a16="http://schemas.microsoft.com/office/drawing/2014/main" id="{9F044F43-439E-4EDE-8077-0D10A68BF276}"/>
                </a:ext>
              </a:extLst>
            </p:cNvPr>
            <p:cNvSpPr txBox="1"/>
            <p:nvPr/>
          </p:nvSpPr>
          <p:spPr>
            <a:xfrm>
              <a:off x="755576" y="1404339"/>
              <a:ext cx="1157064" cy="719461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 lnSpcReduction="10000"/>
            </a:bodyPr>
            <a:lstStyle/>
            <a:p>
              <a:r>
                <a:rPr lang="en-US" altLang="zh-CN" sz="5400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  <a:endParaRPr lang="en-US" altLang="zh-CN" sz="3200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F847B12-6E9D-4121-8B9B-97FBA62B21D9}"/>
              </a:ext>
            </a:extLst>
          </p:cNvPr>
          <p:cNvGrpSpPr/>
          <p:nvPr/>
        </p:nvGrpSpPr>
        <p:grpSpPr>
          <a:xfrm>
            <a:off x="1907961" y="2699391"/>
            <a:ext cx="5337119" cy="1056592"/>
            <a:chOff x="1907961" y="2699391"/>
            <a:chExt cx="5337119" cy="105659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7A2238-1FD2-4CD6-BB78-E66DDA5EE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961" y="2699391"/>
              <a:ext cx="5337119" cy="6771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>
                <a:defRPr/>
              </a:pPr>
              <a:r>
                <a:rPr lang="zh-CN" altLang="en-US" sz="4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简介</a:t>
              </a:r>
            </a:p>
          </p:txBody>
        </p:sp>
        <p:sp>
          <p:nvSpPr>
            <p:cNvPr id="17" name="TextBox 12">
              <a:extLst>
                <a:ext uri="{FF2B5EF4-FFF2-40B4-BE49-F238E27FC236}">
                  <a16:creationId xmlns:a16="http://schemas.microsoft.com/office/drawing/2014/main" id="{ED6FD2C9-EA1E-43DF-B48B-8910C8093557}"/>
                </a:ext>
              </a:extLst>
            </p:cNvPr>
            <p:cNvSpPr txBox="1">
              <a:spLocks/>
            </p:cNvSpPr>
            <p:nvPr/>
          </p:nvSpPr>
          <p:spPr>
            <a:xfrm>
              <a:off x="3419872" y="3376499"/>
              <a:ext cx="2971931" cy="379484"/>
            </a:xfrm>
            <a:prstGeom prst="rect">
              <a:avLst/>
            </a:prstGeom>
          </p:spPr>
          <p:txBody>
            <a:bodyPr vert="horz" wrap="square" lIns="360000" tIns="0" rIns="0" bIns="0" anchor="ctr" anchorCtr="0">
              <a:normAutofit/>
            </a:bodyPr>
            <a:lstStyle/>
            <a:p>
              <a:r>
                <a:rPr lang="en-US" altLang="zh-CN" b="1" dirty="0">
                  <a:solidFill>
                    <a:srgbClr val="326E84"/>
                  </a:solidFill>
                  <a:cs typeface="+mn-ea"/>
                  <a:sym typeface="+mn-lt"/>
                </a:rPr>
                <a:t>Brief Introduction</a:t>
              </a:r>
              <a:endParaRPr lang="zh-CN" altLang="en-US" b="1" dirty="0">
                <a:solidFill>
                  <a:srgbClr val="326E84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98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10609990" y="638258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延时符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B724695-15C6-45A2-A66B-31F38981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71" y="1945448"/>
            <a:ext cx="8208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5400" b="1" dirty="0">
                <a:solidFill>
                  <a:srgbClr val="205DA1"/>
                </a:solidFill>
                <a:latin typeface="+mn-lt"/>
                <a:ea typeface="+mn-ea"/>
                <a:cs typeface="+mn-ea"/>
                <a:sym typeface="+mn-lt"/>
              </a:rPr>
              <a:t>Thanks  For Watching!</a:t>
            </a:r>
            <a:endParaRPr lang="zh-CN" altLang="en-US" sz="5400" b="1" dirty="0">
              <a:solidFill>
                <a:srgbClr val="205DA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04975FB-5AEF-480F-BAC5-08C47D82160C}"/>
              </a:ext>
            </a:extLst>
          </p:cNvPr>
          <p:cNvGrpSpPr/>
          <p:nvPr/>
        </p:nvGrpSpPr>
        <p:grpSpPr>
          <a:xfrm>
            <a:off x="5697013" y="3365042"/>
            <a:ext cx="2095445" cy="369332"/>
            <a:chOff x="5677613" y="3895930"/>
            <a:chExt cx="2095445" cy="369332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14E7116-996B-4928-BED3-AF0B02E30D15}"/>
                </a:ext>
              </a:extLst>
            </p:cNvPr>
            <p:cNvSpPr/>
            <p:nvPr/>
          </p:nvSpPr>
          <p:spPr>
            <a:xfrm>
              <a:off x="5677614" y="3909380"/>
              <a:ext cx="1827314" cy="273378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9" name="TextBox 84">
              <a:extLst>
                <a:ext uri="{FF2B5EF4-FFF2-40B4-BE49-F238E27FC236}">
                  <a16:creationId xmlns:a16="http://schemas.microsoft.com/office/drawing/2014/main" id="{21E2E0A3-E889-4260-B8E1-7C71A30F2126}"/>
                </a:ext>
              </a:extLst>
            </p:cNvPr>
            <p:cNvSpPr txBox="1"/>
            <p:nvPr/>
          </p:nvSpPr>
          <p:spPr>
            <a:xfrm>
              <a:off x="5677613" y="3895930"/>
              <a:ext cx="20954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汇报组</a:t>
              </a:r>
              <a:r>
                <a:rPr lang="en-US" altLang="zh-CN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:</a:t>
              </a:r>
              <a:r>
                <a:rPr lang="zh-CN" altLang="en-US" dirty="0">
                  <a:solidFill>
                    <a:srgbClr val="0796A5"/>
                  </a:solidFill>
                  <a:latin typeface="+mn-lt"/>
                  <a:ea typeface="+mn-ea"/>
                  <a:cs typeface="+mn-ea"/>
                  <a:sym typeface="+mn-lt"/>
                </a:rPr>
                <a:t>测试小菜队</a:t>
              </a: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7FB7281-8CF5-490E-8058-C97DD68135E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006" r="13763"/>
          <a:stretch/>
        </p:blipFill>
        <p:spPr>
          <a:xfrm>
            <a:off x="3163621" y="-1"/>
            <a:ext cx="5980379" cy="192795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C51D6B19-A9CA-4187-BDF5-7CCE42068BB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t="14003" r="-243" b="27165"/>
          <a:stretch/>
        </p:blipFill>
        <p:spPr>
          <a:xfrm>
            <a:off x="0" y="2858949"/>
            <a:ext cx="5652120" cy="2284551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2862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0"/>
                            </p:stCondLst>
                            <p:childTnLst>
                              <p:par>
                                <p:cTn id="1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50"/>
                            </p:stCondLst>
                            <p:childTnLst>
                              <p:par>
                                <p:cTn id="2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E61312E9-B9F7-4E5E-B12C-41C6A3F527EF}"/>
              </a:ext>
            </a:extLst>
          </p:cNvPr>
          <p:cNvGrpSpPr/>
          <p:nvPr/>
        </p:nvGrpSpPr>
        <p:grpSpPr>
          <a:xfrm>
            <a:off x="1531232" y="2001306"/>
            <a:ext cx="2147881" cy="2555495"/>
            <a:chOff x="2251455" y="1453526"/>
            <a:chExt cx="2147724" cy="2827719"/>
          </a:xfrm>
        </p:grpSpPr>
        <p:sp>
          <p:nvSpPr>
            <p:cNvPr id="48" name="ïṧḷïḓê-Rectangle: Rounded Corners 4">
              <a:extLst>
                <a:ext uri="{FF2B5EF4-FFF2-40B4-BE49-F238E27FC236}">
                  <a16:creationId xmlns:a16="http://schemas.microsoft.com/office/drawing/2014/main" id="{7D7F3172-EA42-42F1-86B0-140FCA5EA709}"/>
                </a:ext>
              </a:extLst>
            </p:cNvPr>
            <p:cNvSpPr/>
            <p:nvPr/>
          </p:nvSpPr>
          <p:spPr>
            <a:xfrm>
              <a:off x="3263905" y="2286403"/>
              <a:ext cx="122825" cy="1994842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9" name="ïṧḷïḓê-Rectangle: Rounded Corners 5">
              <a:extLst>
                <a:ext uri="{FF2B5EF4-FFF2-40B4-BE49-F238E27FC236}">
                  <a16:creationId xmlns:a16="http://schemas.microsoft.com/office/drawing/2014/main" id="{C3B9DB81-95E9-44F0-BAB3-6E626187AFE0}"/>
                </a:ext>
              </a:extLst>
            </p:cNvPr>
            <p:cNvSpPr/>
            <p:nvPr/>
          </p:nvSpPr>
          <p:spPr>
            <a:xfrm rot="18638012">
              <a:off x="3465912" y="3772852"/>
              <a:ext cx="122825" cy="55932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ïṧḷïḓê-Rectangle: Rounded Corners 6">
              <a:extLst>
                <a:ext uri="{FF2B5EF4-FFF2-40B4-BE49-F238E27FC236}">
                  <a16:creationId xmlns:a16="http://schemas.microsoft.com/office/drawing/2014/main" id="{9B182DDB-3311-44DB-8E71-CF8E9AD20403}"/>
                </a:ext>
              </a:extLst>
            </p:cNvPr>
            <p:cNvSpPr/>
            <p:nvPr/>
          </p:nvSpPr>
          <p:spPr>
            <a:xfrm rot="2961988" flipH="1">
              <a:off x="3073088" y="3772851"/>
              <a:ext cx="122825" cy="559327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1" name="ïṧḷïḓê-Rectangle: Top Corners Rounded 7">
              <a:extLst>
                <a:ext uri="{FF2B5EF4-FFF2-40B4-BE49-F238E27FC236}">
                  <a16:creationId xmlns:a16="http://schemas.microsoft.com/office/drawing/2014/main" id="{39714876-6F52-4A4C-AAD7-B52EA5C8D738}"/>
                </a:ext>
              </a:extLst>
            </p:cNvPr>
            <p:cNvSpPr/>
            <p:nvPr/>
          </p:nvSpPr>
          <p:spPr>
            <a:xfrm rot="10800000">
              <a:off x="2320243" y="1524367"/>
              <a:ext cx="2010148" cy="1281432"/>
            </a:xfrm>
            <a:prstGeom prst="round2SameRect">
              <a:avLst>
                <a:gd name="adj1" fmla="val 8651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2" name="ïṧḷïḓê-Rectangle 8">
              <a:extLst>
                <a:ext uri="{FF2B5EF4-FFF2-40B4-BE49-F238E27FC236}">
                  <a16:creationId xmlns:a16="http://schemas.microsoft.com/office/drawing/2014/main" id="{72502438-6AAC-4CC9-B805-DDEFF2F2381B}"/>
                </a:ext>
              </a:extLst>
            </p:cNvPr>
            <p:cNvSpPr/>
            <p:nvPr/>
          </p:nvSpPr>
          <p:spPr>
            <a:xfrm>
              <a:off x="2251455" y="1453526"/>
              <a:ext cx="2147724" cy="141683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3" name="ïṧḷïḓê-Rectangle: Top Corners Rounded 9">
              <a:extLst>
                <a:ext uri="{FF2B5EF4-FFF2-40B4-BE49-F238E27FC236}">
                  <a16:creationId xmlns:a16="http://schemas.microsoft.com/office/drawing/2014/main" id="{CA9431B6-6ADB-45A6-AA91-A65F2FE94BD2}"/>
                </a:ext>
              </a:extLst>
            </p:cNvPr>
            <p:cNvSpPr/>
            <p:nvPr/>
          </p:nvSpPr>
          <p:spPr>
            <a:xfrm rot="10800000">
              <a:off x="2388557" y="1624517"/>
              <a:ext cx="1873522" cy="1103192"/>
            </a:xfrm>
            <a:prstGeom prst="round2SameRect">
              <a:avLst>
                <a:gd name="adj1" fmla="val 8651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A9AFBCAF-8165-4065-9742-B883AF18DEBA}"/>
              </a:ext>
            </a:extLst>
          </p:cNvPr>
          <p:cNvGrpSpPr/>
          <p:nvPr/>
        </p:nvGrpSpPr>
        <p:grpSpPr>
          <a:xfrm>
            <a:off x="239400" y="2259739"/>
            <a:ext cx="1748030" cy="2334521"/>
            <a:chOff x="763805" y="1583131"/>
            <a:chExt cx="2318591" cy="2890803"/>
          </a:xfrm>
          <a:solidFill>
            <a:schemeClr val="accent1"/>
          </a:solidFill>
        </p:grpSpPr>
        <p:sp>
          <p:nvSpPr>
            <p:cNvPr id="43" name="ïṧḷïḓê-Rectangle 11">
              <a:extLst>
                <a:ext uri="{FF2B5EF4-FFF2-40B4-BE49-F238E27FC236}">
                  <a16:creationId xmlns:a16="http://schemas.microsoft.com/office/drawing/2014/main" id="{7EE36D5B-683C-4F09-94F8-1E1DE99F1B80}"/>
                </a:ext>
              </a:extLst>
            </p:cNvPr>
            <p:cNvSpPr/>
            <p:nvPr/>
          </p:nvSpPr>
          <p:spPr>
            <a:xfrm rot="19738725" flipV="1">
              <a:off x="2188157" y="1976141"/>
              <a:ext cx="894239" cy="545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4" name="Group 12">
              <a:extLst>
                <a:ext uri="{FF2B5EF4-FFF2-40B4-BE49-F238E27FC236}">
                  <a16:creationId xmlns:a16="http://schemas.microsoft.com/office/drawing/2014/main" id="{E6ACFC00-FF9A-4A91-A270-B2ED36D1C825}"/>
                </a:ext>
              </a:extLst>
            </p:cNvPr>
            <p:cNvGrpSpPr/>
            <p:nvPr/>
          </p:nvGrpSpPr>
          <p:grpSpPr>
            <a:xfrm>
              <a:off x="763805" y="1583131"/>
              <a:ext cx="1541131" cy="2890803"/>
              <a:chOff x="1482726" y="1941513"/>
              <a:chExt cx="1290638" cy="2420937"/>
            </a:xfrm>
            <a:grpFill/>
          </p:grpSpPr>
          <p:sp>
            <p:nvSpPr>
              <p:cNvPr id="45" name="ïṧḷïḓê-Freeform: Shape 13">
                <a:extLst>
                  <a:ext uri="{FF2B5EF4-FFF2-40B4-BE49-F238E27FC236}">
                    <a16:creationId xmlns:a16="http://schemas.microsoft.com/office/drawing/2014/main" id="{B8A5AB8A-A20B-4BF5-9FA8-E10C31832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726" y="2428875"/>
                <a:ext cx="1290638" cy="1933575"/>
              </a:xfrm>
              <a:custGeom>
                <a:avLst/>
                <a:gdLst/>
                <a:ahLst/>
                <a:cxnLst>
                  <a:cxn ang="0">
                    <a:pos x="490" y="13"/>
                  </a:cxn>
                  <a:cxn ang="0">
                    <a:pos x="442" y="12"/>
                  </a:cxn>
                  <a:cxn ang="0">
                    <a:pos x="269" y="31"/>
                  </a:cxn>
                  <a:cxn ang="0">
                    <a:pos x="224" y="11"/>
                  </a:cxn>
                  <a:cxn ang="0">
                    <a:pos x="224" y="11"/>
                  </a:cxn>
                  <a:cxn ang="0">
                    <a:pos x="200" y="36"/>
                  </a:cxn>
                  <a:cxn ang="0">
                    <a:pos x="176" y="11"/>
                  </a:cxn>
                  <a:cxn ang="0">
                    <a:pos x="135" y="30"/>
                  </a:cxn>
                  <a:cxn ang="0">
                    <a:pos x="15" y="333"/>
                  </a:cxn>
                  <a:cxn ang="0">
                    <a:pos x="53" y="368"/>
                  </a:cxn>
                  <a:cxn ang="0">
                    <a:pos x="56" y="368"/>
                  </a:cxn>
                  <a:cxn ang="0">
                    <a:pos x="91" y="327"/>
                  </a:cxn>
                  <a:cxn ang="0">
                    <a:pos x="99" y="192"/>
                  </a:cxn>
                  <a:cxn ang="0">
                    <a:pos x="99" y="315"/>
                  </a:cxn>
                  <a:cxn ang="0">
                    <a:pos x="100" y="352"/>
                  </a:cxn>
                  <a:cxn ang="0">
                    <a:pos x="80" y="713"/>
                  </a:cxn>
                  <a:cxn ang="0">
                    <a:pos x="122" y="762"/>
                  </a:cxn>
                  <a:cxn ang="0">
                    <a:pos x="126" y="762"/>
                  </a:cxn>
                  <a:cxn ang="0">
                    <a:pos x="171" y="720"/>
                  </a:cxn>
                  <a:cxn ang="0">
                    <a:pos x="193" y="402"/>
                  </a:cxn>
                  <a:cxn ang="0">
                    <a:pos x="200" y="402"/>
                  </a:cxn>
                  <a:cxn ang="0">
                    <a:pos x="208" y="402"/>
                  </a:cxn>
                  <a:cxn ang="0">
                    <a:pos x="238" y="721"/>
                  </a:cxn>
                  <a:cxn ang="0">
                    <a:pos x="283" y="762"/>
                  </a:cxn>
                  <a:cxn ang="0">
                    <a:pos x="287" y="762"/>
                  </a:cxn>
                  <a:cxn ang="0">
                    <a:pos x="328" y="713"/>
                  </a:cxn>
                  <a:cxn ang="0">
                    <a:pos x="303" y="350"/>
                  </a:cxn>
                  <a:cxn ang="0">
                    <a:pos x="301" y="315"/>
                  </a:cxn>
                  <a:cxn ang="0">
                    <a:pos x="301" y="133"/>
                  </a:cxn>
                  <a:cxn ang="0">
                    <a:pos x="342" y="138"/>
                  </a:cxn>
                  <a:cxn ang="0">
                    <a:pos x="488" y="73"/>
                  </a:cxn>
                  <a:cxn ang="0">
                    <a:pos x="500" y="26"/>
                  </a:cxn>
                </a:cxnLst>
                <a:rect l="0" t="0" r="r" b="b"/>
                <a:pathLst>
                  <a:path w="507" h="762">
                    <a:moveTo>
                      <a:pt x="490" y="13"/>
                    </a:moveTo>
                    <a:cubicBezTo>
                      <a:pt x="477" y="1"/>
                      <a:pt x="456" y="0"/>
                      <a:pt x="442" y="12"/>
                    </a:cubicBezTo>
                    <a:cubicBezTo>
                      <a:pt x="369" y="67"/>
                      <a:pt x="343" y="79"/>
                      <a:pt x="269" y="31"/>
                    </a:cubicBezTo>
                    <a:cubicBezTo>
                      <a:pt x="263" y="27"/>
                      <a:pt x="237" y="14"/>
                      <a:pt x="224" y="11"/>
                    </a:cubicBezTo>
                    <a:cubicBezTo>
                      <a:pt x="224" y="11"/>
                      <a:pt x="224" y="11"/>
                      <a:pt x="224" y="11"/>
                    </a:cubicBezTo>
                    <a:cubicBezTo>
                      <a:pt x="200" y="36"/>
                      <a:pt x="200" y="36"/>
                      <a:pt x="200" y="36"/>
                    </a:cubicBezTo>
                    <a:cubicBezTo>
                      <a:pt x="176" y="11"/>
                      <a:pt x="176" y="11"/>
                      <a:pt x="176" y="11"/>
                    </a:cubicBezTo>
                    <a:cubicBezTo>
                      <a:pt x="164" y="14"/>
                      <a:pt x="137" y="28"/>
                      <a:pt x="135" y="30"/>
                    </a:cubicBezTo>
                    <a:cubicBezTo>
                      <a:pt x="64" y="73"/>
                      <a:pt x="0" y="140"/>
                      <a:pt x="15" y="333"/>
                    </a:cubicBezTo>
                    <a:cubicBezTo>
                      <a:pt x="17" y="353"/>
                      <a:pt x="33" y="368"/>
                      <a:pt x="53" y="368"/>
                    </a:cubicBezTo>
                    <a:cubicBezTo>
                      <a:pt x="54" y="368"/>
                      <a:pt x="55" y="368"/>
                      <a:pt x="56" y="368"/>
                    </a:cubicBezTo>
                    <a:cubicBezTo>
                      <a:pt x="77" y="367"/>
                      <a:pt x="93" y="348"/>
                      <a:pt x="91" y="327"/>
                    </a:cubicBezTo>
                    <a:cubicBezTo>
                      <a:pt x="87" y="267"/>
                      <a:pt x="90" y="224"/>
                      <a:pt x="99" y="192"/>
                    </a:cubicBezTo>
                    <a:cubicBezTo>
                      <a:pt x="99" y="315"/>
                      <a:pt x="99" y="315"/>
                      <a:pt x="99" y="315"/>
                    </a:cubicBezTo>
                    <a:cubicBezTo>
                      <a:pt x="99" y="328"/>
                      <a:pt x="99" y="319"/>
                      <a:pt x="100" y="352"/>
                    </a:cubicBezTo>
                    <a:cubicBezTo>
                      <a:pt x="80" y="713"/>
                      <a:pt x="80" y="713"/>
                      <a:pt x="80" y="713"/>
                    </a:cubicBezTo>
                    <a:cubicBezTo>
                      <a:pt x="79" y="738"/>
                      <a:pt x="97" y="760"/>
                      <a:pt x="122" y="762"/>
                    </a:cubicBezTo>
                    <a:cubicBezTo>
                      <a:pt x="123" y="762"/>
                      <a:pt x="125" y="762"/>
                      <a:pt x="126" y="762"/>
                    </a:cubicBezTo>
                    <a:cubicBezTo>
                      <a:pt x="149" y="762"/>
                      <a:pt x="169" y="744"/>
                      <a:pt x="171" y="720"/>
                    </a:cubicBezTo>
                    <a:cubicBezTo>
                      <a:pt x="193" y="402"/>
                      <a:pt x="193" y="402"/>
                      <a:pt x="193" y="402"/>
                    </a:cubicBezTo>
                    <a:cubicBezTo>
                      <a:pt x="195" y="402"/>
                      <a:pt x="199" y="402"/>
                      <a:pt x="200" y="402"/>
                    </a:cubicBezTo>
                    <a:cubicBezTo>
                      <a:pt x="204" y="402"/>
                      <a:pt x="205" y="402"/>
                      <a:pt x="208" y="402"/>
                    </a:cubicBezTo>
                    <a:cubicBezTo>
                      <a:pt x="238" y="721"/>
                      <a:pt x="238" y="721"/>
                      <a:pt x="238" y="721"/>
                    </a:cubicBezTo>
                    <a:cubicBezTo>
                      <a:pt x="240" y="744"/>
                      <a:pt x="259" y="762"/>
                      <a:pt x="283" y="762"/>
                    </a:cubicBezTo>
                    <a:cubicBezTo>
                      <a:pt x="284" y="762"/>
                      <a:pt x="285" y="762"/>
                      <a:pt x="287" y="762"/>
                    </a:cubicBezTo>
                    <a:cubicBezTo>
                      <a:pt x="312" y="760"/>
                      <a:pt x="330" y="738"/>
                      <a:pt x="328" y="713"/>
                    </a:cubicBezTo>
                    <a:cubicBezTo>
                      <a:pt x="328" y="713"/>
                      <a:pt x="303" y="351"/>
                      <a:pt x="303" y="350"/>
                    </a:cubicBezTo>
                    <a:cubicBezTo>
                      <a:pt x="301" y="315"/>
                      <a:pt x="301" y="325"/>
                      <a:pt x="301" y="315"/>
                    </a:cubicBezTo>
                    <a:cubicBezTo>
                      <a:pt x="301" y="133"/>
                      <a:pt x="301" y="133"/>
                      <a:pt x="301" y="133"/>
                    </a:cubicBezTo>
                    <a:cubicBezTo>
                      <a:pt x="315" y="136"/>
                      <a:pt x="329" y="138"/>
                      <a:pt x="342" y="138"/>
                    </a:cubicBezTo>
                    <a:cubicBezTo>
                      <a:pt x="395" y="138"/>
                      <a:pt x="441" y="108"/>
                      <a:pt x="488" y="73"/>
                    </a:cubicBezTo>
                    <a:cubicBezTo>
                      <a:pt x="503" y="62"/>
                      <a:pt x="507" y="42"/>
                      <a:pt x="500" y="26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ïṧḷïḓê-Freeform: Shape 14">
                <a:extLst>
                  <a:ext uri="{FF2B5EF4-FFF2-40B4-BE49-F238E27FC236}">
                    <a16:creationId xmlns:a16="http://schemas.microsoft.com/office/drawing/2014/main" id="{91B46DB1-FA0C-4455-8CD5-15A1C89BA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1988" y="2530475"/>
                <a:ext cx="122238" cy="484188"/>
              </a:xfrm>
              <a:custGeom>
                <a:avLst/>
                <a:gdLst/>
                <a:ahLst/>
                <a:cxnLst>
                  <a:cxn ang="0">
                    <a:pos x="40" y="305"/>
                  </a:cxn>
                  <a:cxn ang="0">
                    <a:pos x="38" y="305"/>
                  </a:cxn>
                  <a:cxn ang="0">
                    <a:pos x="0" y="254"/>
                  </a:cxn>
                  <a:cxn ang="0">
                    <a:pos x="38" y="0"/>
                  </a:cxn>
                  <a:cxn ang="0">
                    <a:pos x="40" y="0"/>
                  </a:cxn>
                  <a:cxn ang="0">
                    <a:pos x="77" y="254"/>
                  </a:cxn>
                  <a:cxn ang="0">
                    <a:pos x="40" y="305"/>
                  </a:cxn>
                </a:cxnLst>
                <a:rect l="0" t="0" r="r" b="b"/>
                <a:pathLst>
                  <a:path w="77" h="305">
                    <a:moveTo>
                      <a:pt x="40" y="305"/>
                    </a:moveTo>
                    <a:lnTo>
                      <a:pt x="38" y="305"/>
                    </a:lnTo>
                    <a:lnTo>
                      <a:pt x="0" y="254"/>
                    </a:lnTo>
                    <a:lnTo>
                      <a:pt x="38" y="0"/>
                    </a:lnTo>
                    <a:lnTo>
                      <a:pt x="40" y="0"/>
                    </a:lnTo>
                    <a:lnTo>
                      <a:pt x="77" y="254"/>
                    </a:lnTo>
                    <a:lnTo>
                      <a:pt x="40" y="3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ïṧḷïḓê-Freeform: Shape 15">
                <a:extLst>
                  <a:ext uri="{FF2B5EF4-FFF2-40B4-BE49-F238E27FC236}">
                    <a16:creationId xmlns:a16="http://schemas.microsoft.com/office/drawing/2014/main" id="{422A9545-413D-41B3-A545-E3C3086A5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3076" y="1941513"/>
                <a:ext cx="501650" cy="501650"/>
              </a:xfrm>
              <a:custGeom>
                <a:avLst/>
                <a:gdLst/>
                <a:ahLst/>
                <a:cxnLst>
                  <a:cxn ang="0">
                    <a:pos x="197" y="99"/>
                  </a:cxn>
                  <a:cxn ang="0">
                    <a:pos x="98" y="198"/>
                  </a:cxn>
                  <a:cxn ang="0">
                    <a:pos x="0" y="99"/>
                  </a:cxn>
                  <a:cxn ang="0">
                    <a:pos x="98" y="0"/>
                  </a:cxn>
                  <a:cxn ang="0">
                    <a:pos x="197" y="99"/>
                  </a:cxn>
                  <a:cxn ang="0">
                    <a:pos x="197" y="99"/>
                  </a:cxn>
                  <a:cxn ang="0">
                    <a:pos x="197" y="99"/>
                  </a:cxn>
                </a:cxnLst>
                <a:rect l="0" t="0" r="r" b="b"/>
                <a:pathLst>
                  <a:path w="197" h="198">
                    <a:moveTo>
                      <a:pt x="197" y="99"/>
                    </a:moveTo>
                    <a:cubicBezTo>
                      <a:pt x="197" y="153"/>
                      <a:pt x="153" y="198"/>
                      <a:pt x="98" y="198"/>
                    </a:cubicBezTo>
                    <a:cubicBezTo>
                      <a:pt x="44" y="198"/>
                      <a:pt x="0" y="153"/>
                      <a:pt x="0" y="99"/>
                    </a:cubicBezTo>
                    <a:cubicBezTo>
                      <a:pt x="0" y="44"/>
                      <a:pt x="44" y="0"/>
                      <a:pt x="98" y="0"/>
                    </a:cubicBezTo>
                    <a:cubicBezTo>
                      <a:pt x="153" y="0"/>
                      <a:pt x="197" y="44"/>
                      <a:pt x="197" y="99"/>
                    </a:cubicBezTo>
                    <a:close/>
                    <a:moveTo>
                      <a:pt x="197" y="99"/>
                    </a:moveTo>
                    <a:cubicBezTo>
                      <a:pt x="197" y="99"/>
                      <a:pt x="197" y="99"/>
                      <a:pt x="197" y="99"/>
                    </a:cubicBezTo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54" name="íṡľíḍè-TextBox 81">
            <a:extLst>
              <a:ext uri="{FF2B5EF4-FFF2-40B4-BE49-F238E27FC236}">
                <a16:creationId xmlns:a16="http://schemas.microsoft.com/office/drawing/2014/main" id="{4E7BB7B6-A504-4E91-A79B-99469A7E419D}"/>
              </a:ext>
            </a:extLst>
          </p:cNvPr>
          <p:cNvSpPr txBox="1"/>
          <p:nvPr/>
        </p:nvSpPr>
        <p:spPr>
          <a:xfrm>
            <a:off x="557865" y="305058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项目介绍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BC0440-7C80-4D14-906E-AF2331E21202}"/>
              </a:ext>
            </a:extLst>
          </p:cNvPr>
          <p:cNvSpPr txBox="1"/>
          <p:nvPr/>
        </p:nvSpPr>
        <p:spPr>
          <a:xfrm>
            <a:off x="4238154" y="844813"/>
            <a:ext cx="4510310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err="1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WSTShop</a:t>
            </a:r>
            <a:r>
              <a:rPr lang="zh-CN" altLang="en-US" sz="2000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商城项目是一个供测试者测试的模拟真实商城的项目，包括了前端和后台，可以模拟用户购买商品提交订单，也可以模拟商家进行发货，或者模拟管理员对会员进行管理，管理账号的等级和密码。</a:t>
            </a:r>
            <a:endParaRPr lang="en-US" altLang="zh-CN" sz="2000" dirty="0">
              <a:solidFill>
                <a:srgbClr val="326E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br>
              <a:rPr lang="zh-CN" altLang="en-US" sz="2000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000" dirty="0">
                <a:solidFill>
                  <a:srgbClr val="326E8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前台可以浏览商品，搜索商品，查看自己的购物和订单等。后台有运营管理，商品管理，订单管理，会员管理，文章管理，系统管理和基础设置等功能模块。</a:t>
            </a:r>
            <a:endParaRPr lang="zh-CN" altLang="en-US" sz="2000" b="1" dirty="0">
              <a:solidFill>
                <a:srgbClr val="326E8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íṡľíḍè-TextBox 81">
            <a:extLst>
              <a:ext uri="{FF2B5EF4-FFF2-40B4-BE49-F238E27FC236}">
                <a16:creationId xmlns:a16="http://schemas.microsoft.com/office/drawing/2014/main" id="{C7693497-D160-4280-B395-57D0FFEB6515}"/>
              </a:ext>
            </a:extLst>
          </p:cNvPr>
          <p:cNvSpPr txBox="1"/>
          <p:nvPr/>
        </p:nvSpPr>
        <p:spPr>
          <a:xfrm>
            <a:off x="1329830" y="2365287"/>
            <a:ext cx="2633920" cy="578086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/>
          </a:bodyPr>
          <a:lstStyle/>
          <a:p>
            <a:pPr algn="ctr"/>
            <a:r>
              <a:rPr lang="en-US" altLang="zh-CN" sz="2800" dirty="0" err="1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WSTShop</a:t>
            </a:r>
            <a:endParaRPr lang="zh-CN" altLang="en-US" sz="2800" dirty="0">
              <a:solidFill>
                <a:srgbClr val="326E84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452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A93D61-373E-438F-97AA-D2576319FAB9}"/>
              </a:ext>
            </a:extLst>
          </p:cNvPr>
          <p:cNvSpPr/>
          <p:nvPr/>
        </p:nvSpPr>
        <p:spPr>
          <a:xfrm>
            <a:off x="251520" y="557974"/>
            <a:ext cx="8496943" cy="4462048"/>
          </a:xfrm>
          <a:prstGeom prst="rect">
            <a:avLst/>
          </a:prstGeom>
          <a:solidFill>
            <a:srgbClr val="72BAB2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$liḋe-TextBox 48">
            <a:extLst>
              <a:ext uri="{FF2B5EF4-FFF2-40B4-BE49-F238E27FC236}">
                <a16:creationId xmlns:a16="http://schemas.microsoft.com/office/drawing/2014/main" id="{DD89B9AD-AA3B-4AAD-A89D-55D36C76C636}"/>
              </a:ext>
            </a:extLst>
          </p:cNvPr>
          <p:cNvSpPr txBox="1">
            <a:spLocks/>
          </p:cNvSpPr>
          <p:nvPr/>
        </p:nvSpPr>
        <p:spPr bwMode="auto">
          <a:xfrm>
            <a:off x="5740668" y="3310356"/>
            <a:ext cx="1962522" cy="417134"/>
          </a:xfrm>
          <a:prstGeom prst="rect">
            <a:avLst/>
          </a:prstGeom>
          <a:noFill/>
        </p:spPr>
        <p:txBody>
          <a:bodyPr wrap="square" lIns="90000" tIns="46800" rIns="90000" bIns="46800">
            <a:normAutofit/>
          </a:bodyPr>
          <a:lstStyle/>
          <a:p>
            <a:pPr algn="l" latinLnBrk="0">
              <a:lnSpc>
                <a:spcPct val="120000"/>
              </a:lnSpc>
            </a:pPr>
            <a:endParaRPr lang="zh-CN" altLang="en-US" sz="1000" b="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D96B49-1162-4916-B19E-2249B5FFC127}"/>
              </a:ext>
            </a:extLst>
          </p:cNvPr>
          <p:cNvSpPr txBox="1"/>
          <p:nvPr/>
        </p:nvSpPr>
        <p:spPr>
          <a:xfrm>
            <a:off x="539552" y="186838"/>
            <a:ext cx="33123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000" b="1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WSTShop</a:t>
            </a:r>
            <a:r>
              <a: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前端后端展示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BA8DF1-FF8D-4D53-B684-5C16BE3734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3" r="1963"/>
          <a:stretch/>
        </p:blipFill>
        <p:spPr>
          <a:xfrm>
            <a:off x="395537" y="627534"/>
            <a:ext cx="6084168" cy="33081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8B62AAC-1D97-4050-BBD7-126F163B03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" t="4994" r="2085" b="239"/>
          <a:stretch/>
        </p:blipFill>
        <p:spPr>
          <a:xfrm>
            <a:off x="2267744" y="1445686"/>
            <a:ext cx="6120680" cy="33684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8375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61">
            <a:extLst>
              <a:ext uri="{FF2B5EF4-FFF2-40B4-BE49-F238E27FC236}">
                <a16:creationId xmlns:a16="http://schemas.microsoft.com/office/drawing/2014/main" id="{959C8C7C-8356-4C20-9166-EA1FAC4523DE}"/>
              </a:ext>
            </a:extLst>
          </p:cNvPr>
          <p:cNvSpPr/>
          <p:nvPr/>
        </p:nvSpPr>
        <p:spPr>
          <a:xfrm>
            <a:off x="3632084" y="1419623"/>
            <a:ext cx="2304254" cy="2304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/>
              <a:t>完善</a:t>
            </a:r>
            <a:r>
              <a:rPr lang="en-US" altLang="zh-CN" dirty="0"/>
              <a:t>Selenium</a:t>
            </a:r>
            <a:r>
              <a:rPr lang="zh-CN" altLang="en-US" dirty="0"/>
              <a:t>的框架，使用</a:t>
            </a:r>
            <a:r>
              <a:rPr lang="en-US" altLang="zh-CN" dirty="0" err="1"/>
              <a:t>javamail</a:t>
            </a:r>
            <a:r>
              <a:rPr lang="zh-CN" altLang="en-US" dirty="0"/>
              <a:t>发送邮件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9BFFE6D-3AB5-4533-BC33-3CFA6F963CFA}"/>
              </a:ext>
            </a:extLst>
          </p:cNvPr>
          <p:cNvSpPr/>
          <p:nvPr/>
        </p:nvSpPr>
        <p:spPr>
          <a:xfrm>
            <a:off x="6128883" y="613571"/>
            <a:ext cx="1248574" cy="1143502"/>
          </a:xfrm>
          <a:prstGeom prst="ellipse">
            <a:avLst/>
          </a:prstGeom>
          <a:solidFill>
            <a:srgbClr val="16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任紫萱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AA6941E-01C4-4A0C-950F-6AA564C9EDEB}"/>
              </a:ext>
            </a:extLst>
          </p:cNvPr>
          <p:cNvSpPr/>
          <p:nvPr/>
        </p:nvSpPr>
        <p:spPr>
          <a:xfrm>
            <a:off x="2072755" y="2385599"/>
            <a:ext cx="1173477" cy="11222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叶紫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0C55310-2BFB-4F0B-A797-408F0A88EF96}"/>
              </a:ext>
            </a:extLst>
          </p:cNvPr>
          <p:cNvSpPr/>
          <p:nvPr/>
        </p:nvSpPr>
        <p:spPr>
          <a:xfrm>
            <a:off x="6193277" y="3101811"/>
            <a:ext cx="1235662" cy="1163078"/>
          </a:xfrm>
          <a:prstGeom prst="ellipse">
            <a:avLst/>
          </a:prstGeom>
          <a:solidFill>
            <a:srgbClr val="1F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李哲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565DF47-F511-4831-9268-062BCE8CAF26}"/>
              </a:ext>
            </a:extLst>
          </p:cNvPr>
          <p:cNvSpPr/>
          <p:nvPr/>
        </p:nvSpPr>
        <p:spPr>
          <a:xfrm>
            <a:off x="200381" y="2936845"/>
            <a:ext cx="1253718" cy="1253718"/>
          </a:xfrm>
          <a:prstGeom prst="ellipse">
            <a:avLst/>
          </a:prstGeom>
          <a:solidFill>
            <a:srgbClr val="147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王一然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A187085-8A5E-4C31-9A60-11B0A95CC22B}"/>
              </a:ext>
            </a:extLst>
          </p:cNvPr>
          <p:cNvSpPr/>
          <p:nvPr/>
        </p:nvSpPr>
        <p:spPr>
          <a:xfrm>
            <a:off x="504801" y="1005970"/>
            <a:ext cx="1253718" cy="125371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弥思盈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B24311-CEC7-4B16-8F0E-03A9D5CF72C5}"/>
              </a:ext>
            </a:extLst>
          </p:cNvPr>
          <p:cNvSpPr/>
          <p:nvPr/>
        </p:nvSpPr>
        <p:spPr>
          <a:xfrm>
            <a:off x="7898436" y="2323933"/>
            <a:ext cx="1245564" cy="1294798"/>
          </a:xfrm>
          <a:prstGeom prst="ellipse">
            <a:avLst/>
          </a:prstGeom>
          <a:solidFill>
            <a:srgbClr val="5BB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王立雨</a:t>
            </a:r>
          </a:p>
        </p:txBody>
      </p:sp>
      <p:cxnSp>
        <p:nvCxnSpPr>
          <p:cNvPr id="72" name="直线连接符 4">
            <a:extLst>
              <a:ext uri="{FF2B5EF4-FFF2-40B4-BE49-F238E27FC236}">
                <a16:creationId xmlns:a16="http://schemas.microsoft.com/office/drawing/2014/main" id="{2B0B85E7-0E84-4919-8093-204CC95972AF}"/>
              </a:ext>
            </a:extLst>
          </p:cNvPr>
          <p:cNvCxnSpPr>
            <a:cxnSpLocks/>
            <a:stCxn id="65" idx="6"/>
            <a:endCxn id="62" idx="2"/>
          </p:cNvCxnSpPr>
          <p:nvPr/>
        </p:nvCxnSpPr>
        <p:spPr>
          <a:xfrm flipV="1">
            <a:off x="3246232" y="2571750"/>
            <a:ext cx="385852" cy="374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8">
            <a:extLst>
              <a:ext uri="{FF2B5EF4-FFF2-40B4-BE49-F238E27FC236}">
                <a16:creationId xmlns:a16="http://schemas.microsoft.com/office/drawing/2014/main" id="{F9BC0737-87D2-4F24-892C-E817CDD29BE5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654555" y="1980678"/>
            <a:ext cx="590052" cy="569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10">
            <a:extLst>
              <a:ext uri="{FF2B5EF4-FFF2-40B4-BE49-F238E27FC236}">
                <a16:creationId xmlns:a16="http://schemas.microsoft.com/office/drawing/2014/main" id="{205D7079-FEA6-4417-8440-BF1DC3E1CD39}"/>
              </a:ext>
            </a:extLst>
          </p:cNvPr>
          <p:cNvCxnSpPr>
            <a:cxnSpLocks/>
            <a:stCxn id="65" idx="2"/>
            <a:endCxn id="67" idx="7"/>
          </p:cNvCxnSpPr>
          <p:nvPr/>
        </p:nvCxnSpPr>
        <p:spPr>
          <a:xfrm flipH="1">
            <a:off x="1270496" y="2946727"/>
            <a:ext cx="802259" cy="17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43">
            <a:extLst>
              <a:ext uri="{FF2B5EF4-FFF2-40B4-BE49-F238E27FC236}">
                <a16:creationId xmlns:a16="http://schemas.microsoft.com/office/drawing/2014/main" id="{407E4A30-E093-4B19-B73D-B6D17DFBBEBE}"/>
              </a:ext>
            </a:extLst>
          </p:cNvPr>
          <p:cNvCxnSpPr>
            <a:cxnSpLocks/>
            <a:stCxn id="62" idx="7"/>
            <a:endCxn id="63" idx="2"/>
          </p:cNvCxnSpPr>
          <p:nvPr/>
        </p:nvCxnSpPr>
        <p:spPr>
          <a:xfrm flipV="1">
            <a:off x="5598888" y="1185322"/>
            <a:ext cx="529995" cy="571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46">
            <a:extLst>
              <a:ext uri="{FF2B5EF4-FFF2-40B4-BE49-F238E27FC236}">
                <a16:creationId xmlns:a16="http://schemas.microsoft.com/office/drawing/2014/main" id="{27BA3A88-ED9B-4A2F-9DC4-E212DE2F0614}"/>
              </a:ext>
            </a:extLst>
          </p:cNvPr>
          <p:cNvCxnSpPr>
            <a:cxnSpLocks/>
          </p:cNvCxnSpPr>
          <p:nvPr/>
        </p:nvCxnSpPr>
        <p:spPr>
          <a:xfrm>
            <a:off x="7035371" y="1699909"/>
            <a:ext cx="1216856" cy="68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51">
            <a:extLst>
              <a:ext uri="{FF2B5EF4-FFF2-40B4-BE49-F238E27FC236}">
                <a16:creationId xmlns:a16="http://schemas.microsoft.com/office/drawing/2014/main" id="{4A6E65E3-152B-4017-8742-C1A01313D21B}"/>
              </a:ext>
            </a:extLst>
          </p:cNvPr>
          <p:cNvCxnSpPr>
            <a:cxnSpLocks/>
          </p:cNvCxnSpPr>
          <p:nvPr/>
        </p:nvCxnSpPr>
        <p:spPr>
          <a:xfrm flipH="1">
            <a:off x="6811108" y="1721525"/>
            <a:ext cx="5530" cy="1398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íṡľíḍè-TextBox 81">
            <a:extLst>
              <a:ext uri="{FF2B5EF4-FFF2-40B4-BE49-F238E27FC236}">
                <a16:creationId xmlns:a16="http://schemas.microsoft.com/office/drawing/2014/main" id="{4DCA0A62-EE8C-4816-BFE3-DB314CAC5EF2}"/>
              </a:ext>
            </a:extLst>
          </p:cNvPr>
          <p:cNvSpPr txBox="1"/>
          <p:nvPr/>
        </p:nvSpPr>
        <p:spPr>
          <a:xfrm>
            <a:off x="539552" y="418222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组内分工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39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58">
            <a:extLst>
              <a:ext uri="{FF2B5EF4-FFF2-40B4-BE49-F238E27FC236}">
                <a16:creationId xmlns:a16="http://schemas.microsoft.com/office/drawing/2014/main" id="{79C4875C-324F-4561-8823-E93A82D957A3}"/>
              </a:ext>
            </a:extLst>
          </p:cNvPr>
          <p:cNvGrpSpPr/>
          <p:nvPr/>
        </p:nvGrpSpPr>
        <p:grpSpPr>
          <a:xfrm>
            <a:off x="2601654" y="1059582"/>
            <a:ext cx="4562634" cy="3079678"/>
            <a:chOff x="2451104" y="1393214"/>
            <a:chExt cx="4241805" cy="2744746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27780311-E53D-4F4E-9F58-BE72B35BC5CA}"/>
                </a:ext>
              </a:extLst>
            </p:cNvPr>
            <p:cNvGrpSpPr/>
            <p:nvPr/>
          </p:nvGrpSpPr>
          <p:grpSpPr>
            <a:xfrm>
              <a:off x="5164089" y="3390642"/>
              <a:ext cx="1360541" cy="747318"/>
              <a:chOff x="5164085" y="3824753"/>
              <a:chExt cx="1360540" cy="747318"/>
            </a:xfrm>
          </p:grpSpPr>
          <p:sp>
            <p:nvSpPr>
              <p:cNvPr id="54" name="îŝḷîḓé-Freeform: Shape 7">
                <a:extLst>
                  <a:ext uri="{FF2B5EF4-FFF2-40B4-BE49-F238E27FC236}">
                    <a16:creationId xmlns:a16="http://schemas.microsoft.com/office/drawing/2014/main" id="{E3E05207-6E5B-4B31-8443-294AF80F04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4085" y="3824753"/>
                <a:ext cx="446468" cy="747318"/>
              </a:xfrm>
              <a:custGeom>
                <a:avLst/>
                <a:gdLst>
                  <a:gd name="T0" fmla="*/ 325 w 325"/>
                  <a:gd name="T1" fmla="*/ 544 h 544"/>
                  <a:gd name="T2" fmla="*/ 0 w 325"/>
                  <a:gd name="T3" fmla="*/ 41 h 544"/>
                  <a:gd name="T4" fmla="*/ 41 w 325"/>
                  <a:gd name="T5" fmla="*/ 0 h 544"/>
                  <a:gd name="T6" fmla="*/ 325 w 325"/>
                  <a:gd name="T7" fmla="*/ 136 h 544"/>
                  <a:gd name="T8" fmla="*/ 325 w 325"/>
                  <a:gd name="T9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5" h="544">
                    <a:moveTo>
                      <a:pt x="325" y="544"/>
                    </a:moveTo>
                    <a:lnTo>
                      <a:pt x="0" y="41"/>
                    </a:lnTo>
                    <a:lnTo>
                      <a:pt x="41" y="0"/>
                    </a:lnTo>
                    <a:lnTo>
                      <a:pt x="325" y="136"/>
                    </a:lnTo>
                    <a:lnTo>
                      <a:pt x="325" y="544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55" name="Group 8">
                <a:extLst>
                  <a:ext uri="{FF2B5EF4-FFF2-40B4-BE49-F238E27FC236}">
                    <a16:creationId xmlns:a16="http://schemas.microsoft.com/office/drawing/2014/main" id="{1D243F77-D7EE-4EA1-956A-250F4E5AE548}"/>
                  </a:ext>
                </a:extLst>
              </p:cNvPr>
              <p:cNvGrpSpPr/>
              <p:nvPr/>
            </p:nvGrpSpPr>
            <p:grpSpPr>
              <a:xfrm>
                <a:off x="5610225" y="4007380"/>
                <a:ext cx="914400" cy="558446"/>
                <a:chOff x="5610225" y="4007380"/>
                <a:chExt cx="914400" cy="558446"/>
              </a:xfrm>
            </p:grpSpPr>
            <p:sp>
              <p:nvSpPr>
                <p:cNvPr id="56" name="îŝḷîḓé-Rectangle 9">
                  <a:extLst>
                    <a:ext uri="{FF2B5EF4-FFF2-40B4-BE49-F238E27FC236}">
                      <a16:creationId xmlns:a16="http://schemas.microsoft.com/office/drawing/2014/main" id="{25536595-66D0-4B65-ADD5-886AB9956763}"/>
                    </a:ext>
                  </a:extLst>
                </p:cNvPr>
                <p:cNvSpPr/>
                <p:nvPr/>
              </p:nvSpPr>
              <p:spPr>
                <a:xfrm>
                  <a:off x="5610225" y="4007380"/>
                  <a:ext cx="914400" cy="558446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îŝḷîḓé-Freeform: Shape 10">
                  <a:extLst>
                    <a:ext uri="{FF2B5EF4-FFF2-40B4-BE49-F238E27FC236}">
                      <a16:creationId xmlns:a16="http://schemas.microsoft.com/office/drawing/2014/main" id="{CAC96856-AFB4-4564-8CFF-1268C7219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0837" y="4160016"/>
                  <a:ext cx="253176" cy="253174"/>
                </a:xfrm>
                <a:custGeom>
                  <a:avLst/>
                  <a:gdLst/>
                  <a:ahLst/>
                  <a:cxnLst>
                    <a:cxn ang="0">
                      <a:pos x="60" y="40"/>
                    </a:cxn>
                    <a:cxn ang="0">
                      <a:pos x="40" y="60"/>
                    </a:cxn>
                    <a:cxn ang="0">
                      <a:pos x="36" y="61"/>
                    </a:cxn>
                    <a:cxn ang="0">
                      <a:pos x="33" y="60"/>
                    </a:cxn>
                    <a:cxn ang="0">
                      <a:pos x="4" y="31"/>
                    </a:cxn>
                    <a:cxn ang="0">
                      <a:pos x="0" y="22"/>
                    </a:cxn>
                    <a:cxn ang="0">
                      <a:pos x="0" y="6"/>
                    </a:cxn>
                    <a:cxn ang="0">
                      <a:pos x="6" y="0"/>
                    </a:cxn>
                    <a:cxn ang="0">
                      <a:pos x="22" y="0"/>
                    </a:cxn>
                    <a:cxn ang="0">
                      <a:pos x="31" y="4"/>
                    </a:cxn>
                    <a:cxn ang="0">
                      <a:pos x="60" y="33"/>
                    </a:cxn>
                    <a:cxn ang="0">
                      <a:pos x="61" y="36"/>
                    </a:cxn>
                    <a:cxn ang="0">
                      <a:pos x="60" y="40"/>
                    </a:cxn>
                    <a:cxn ang="0">
                      <a:pos x="13" y="8"/>
                    </a:cxn>
                    <a:cxn ang="0">
                      <a:pos x="8" y="13"/>
                    </a:cxn>
                    <a:cxn ang="0">
                      <a:pos x="13" y="18"/>
                    </a:cxn>
                    <a:cxn ang="0">
                      <a:pos x="18" y="13"/>
                    </a:cxn>
                    <a:cxn ang="0">
                      <a:pos x="13" y="8"/>
                    </a:cxn>
                  </a:cxnLst>
                  <a:rect l="0" t="0" r="r" b="b"/>
                  <a:pathLst>
                    <a:path w="61" h="61">
                      <a:moveTo>
                        <a:pt x="60" y="40"/>
                      </a:moveTo>
                      <a:cubicBezTo>
                        <a:pt x="40" y="60"/>
                        <a:pt x="40" y="60"/>
                        <a:pt x="40" y="60"/>
                      </a:cubicBezTo>
                      <a:cubicBezTo>
                        <a:pt x="39" y="61"/>
                        <a:pt x="38" y="61"/>
                        <a:pt x="36" y="61"/>
                      </a:cubicBezTo>
                      <a:cubicBezTo>
                        <a:pt x="35" y="61"/>
                        <a:pt x="34" y="61"/>
                        <a:pt x="33" y="60"/>
                      </a:cubicBezTo>
                      <a:cubicBezTo>
                        <a:pt x="4" y="31"/>
                        <a:pt x="4" y="31"/>
                        <a:pt x="4" y="31"/>
                      </a:cubicBezTo>
                      <a:cubicBezTo>
                        <a:pt x="2" y="29"/>
                        <a:pt x="0" y="25"/>
                        <a:pt x="0" y="2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5" y="0"/>
                        <a:pt x="29" y="2"/>
                        <a:pt x="31" y="4"/>
                      </a:cubicBezTo>
                      <a:cubicBezTo>
                        <a:pt x="60" y="33"/>
                        <a:pt x="60" y="33"/>
                        <a:pt x="60" y="33"/>
                      </a:cubicBezTo>
                      <a:cubicBezTo>
                        <a:pt x="61" y="34"/>
                        <a:pt x="61" y="35"/>
                        <a:pt x="61" y="36"/>
                      </a:cubicBezTo>
                      <a:cubicBezTo>
                        <a:pt x="61" y="38"/>
                        <a:pt x="61" y="39"/>
                        <a:pt x="60" y="40"/>
                      </a:cubicBezTo>
                      <a:close/>
                      <a:moveTo>
                        <a:pt x="13" y="8"/>
                      </a:moveTo>
                      <a:cubicBezTo>
                        <a:pt x="10" y="8"/>
                        <a:pt x="8" y="10"/>
                        <a:pt x="8" y="13"/>
                      </a:cubicBezTo>
                      <a:cubicBezTo>
                        <a:pt x="8" y="16"/>
                        <a:pt x="10" y="18"/>
                        <a:pt x="13" y="18"/>
                      </a:cubicBezTo>
                      <a:cubicBezTo>
                        <a:pt x="16" y="18"/>
                        <a:pt x="18" y="16"/>
                        <a:pt x="18" y="13"/>
                      </a:cubicBezTo>
                      <a:cubicBezTo>
                        <a:pt x="18" y="10"/>
                        <a:pt x="16" y="8"/>
                        <a:pt x="13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4" name="Group 11">
              <a:extLst>
                <a:ext uri="{FF2B5EF4-FFF2-40B4-BE49-F238E27FC236}">
                  <a16:creationId xmlns:a16="http://schemas.microsoft.com/office/drawing/2014/main" id="{EF078872-2E54-4710-827A-E3B415C18A63}"/>
                </a:ext>
              </a:extLst>
            </p:cNvPr>
            <p:cNvGrpSpPr/>
            <p:nvPr/>
          </p:nvGrpSpPr>
          <p:grpSpPr>
            <a:xfrm>
              <a:off x="2616199" y="3390642"/>
              <a:ext cx="1359593" cy="747318"/>
              <a:chOff x="2616200" y="3824753"/>
              <a:chExt cx="1359593" cy="747318"/>
            </a:xfrm>
          </p:grpSpPr>
          <p:sp>
            <p:nvSpPr>
              <p:cNvPr id="50" name="îŝḷîḓé-Freeform: Shape 12">
                <a:extLst>
                  <a:ext uri="{FF2B5EF4-FFF2-40B4-BE49-F238E27FC236}">
                    <a16:creationId xmlns:a16="http://schemas.microsoft.com/office/drawing/2014/main" id="{B184FCB9-7A7C-45CA-866F-BFCF04772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952" y="3824753"/>
                <a:ext cx="447841" cy="747318"/>
              </a:xfrm>
              <a:custGeom>
                <a:avLst/>
                <a:gdLst>
                  <a:gd name="T0" fmla="*/ 0 w 326"/>
                  <a:gd name="T1" fmla="*/ 544 h 544"/>
                  <a:gd name="T2" fmla="*/ 326 w 326"/>
                  <a:gd name="T3" fmla="*/ 41 h 544"/>
                  <a:gd name="T4" fmla="*/ 284 w 326"/>
                  <a:gd name="T5" fmla="*/ 0 h 544"/>
                  <a:gd name="T6" fmla="*/ 0 w 326"/>
                  <a:gd name="T7" fmla="*/ 136 h 544"/>
                  <a:gd name="T8" fmla="*/ 0 w 326"/>
                  <a:gd name="T9" fmla="*/ 544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544">
                    <a:moveTo>
                      <a:pt x="0" y="544"/>
                    </a:moveTo>
                    <a:lnTo>
                      <a:pt x="326" y="41"/>
                    </a:lnTo>
                    <a:lnTo>
                      <a:pt x="284" y="0"/>
                    </a:lnTo>
                    <a:lnTo>
                      <a:pt x="0" y="136"/>
                    </a:lnTo>
                    <a:lnTo>
                      <a:pt x="0" y="544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51" name="Group 13">
                <a:extLst>
                  <a:ext uri="{FF2B5EF4-FFF2-40B4-BE49-F238E27FC236}">
                    <a16:creationId xmlns:a16="http://schemas.microsoft.com/office/drawing/2014/main" id="{AFCF1A8A-9C26-4F5F-AE0D-7F49AE4DCBB7}"/>
                  </a:ext>
                </a:extLst>
              </p:cNvPr>
              <p:cNvGrpSpPr/>
              <p:nvPr/>
            </p:nvGrpSpPr>
            <p:grpSpPr>
              <a:xfrm>
                <a:off x="2616200" y="4007380"/>
                <a:ext cx="914400" cy="558446"/>
                <a:chOff x="2616200" y="4007380"/>
                <a:chExt cx="914400" cy="558446"/>
              </a:xfrm>
            </p:grpSpPr>
            <p:sp>
              <p:nvSpPr>
                <p:cNvPr id="52" name="îŝḷîḓé-Rectangle 14">
                  <a:extLst>
                    <a:ext uri="{FF2B5EF4-FFF2-40B4-BE49-F238E27FC236}">
                      <a16:creationId xmlns:a16="http://schemas.microsoft.com/office/drawing/2014/main" id="{60261A1B-D594-48D8-8506-05094C07B354}"/>
                    </a:ext>
                  </a:extLst>
                </p:cNvPr>
                <p:cNvSpPr/>
                <p:nvPr/>
              </p:nvSpPr>
              <p:spPr>
                <a:xfrm>
                  <a:off x="2616200" y="4007380"/>
                  <a:ext cx="914400" cy="558446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îŝḷîḓé-Freeform: Shape 15">
                  <a:extLst>
                    <a:ext uri="{FF2B5EF4-FFF2-40B4-BE49-F238E27FC236}">
                      <a16:creationId xmlns:a16="http://schemas.microsoft.com/office/drawing/2014/main" id="{F1E75680-5FBA-4D37-B2BA-287079EDAB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4345" y="4137000"/>
                  <a:ext cx="278110" cy="299206"/>
                </a:xfrm>
                <a:custGeom>
                  <a:avLst/>
                  <a:gdLst/>
                  <a:ahLst/>
                  <a:cxnLst>
                    <a:cxn ang="0">
                      <a:pos x="67" y="67"/>
                    </a:cxn>
                    <a:cxn ang="0">
                      <a:pos x="61" y="72"/>
                    </a:cxn>
                    <a:cxn ang="0">
                      <a:pos x="5" y="72"/>
                    </a:cxn>
                    <a:cxn ang="0">
                      <a:pos x="0" y="67"/>
                    </a:cxn>
                    <a:cxn ang="0">
                      <a:pos x="0" y="16"/>
                    </a:cxn>
                    <a:cxn ang="0">
                      <a:pos x="5" y="11"/>
                    </a:cxn>
                    <a:cxn ang="0">
                      <a:pos x="10" y="11"/>
                    </a:cxn>
                    <a:cxn ang="0">
                      <a:pos x="10" y="7"/>
                    </a:cxn>
                    <a:cxn ang="0">
                      <a:pos x="16" y="0"/>
                    </a:cxn>
                    <a:cxn ang="0">
                      <a:pos x="19" y="0"/>
                    </a:cxn>
                    <a:cxn ang="0">
                      <a:pos x="25" y="7"/>
                    </a:cxn>
                    <a:cxn ang="0">
                      <a:pos x="25" y="11"/>
                    </a:cxn>
                    <a:cxn ang="0">
                      <a:pos x="41" y="11"/>
                    </a:cxn>
                    <a:cxn ang="0">
                      <a:pos x="41" y="7"/>
                    </a:cxn>
                    <a:cxn ang="0">
                      <a:pos x="47" y="0"/>
                    </a:cxn>
                    <a:cxn ang="0">
                      <a:pos x="50" y="0"/>
                    </a:cxn>
                    <a:cxn ang="0">
                      <a:pos x="56" y="7"/>
                    </a:cxn>
                    <a:cxn ang="0">
                      <a:pos x="56" y="11"/>
                    </a:cxn>
                    <a:cxn ang="0">
                      <a:pos x="61" y="11"/>
                    </a:cxn>
                    <a:cxn ang="0">
                      <a:pos x="67" y="16"/>
                    </a:cxn>
                    <a:cxn ang="0">
                      <a:pos x="67" y="67"/>
                    </a:cxn>
                    <a:cxn ang="0">
                      <a:pos x="61" y="67"/>
                    </a:cxn>
                    <a:cxn ang="0">
                      <a:pos x="61" y="26"/>
                    </a:cxn>
                    <a:cxn ang="0">
                      <a:pos x="5" y="26"/>
                    </a:cxn>
                    <a:cxn ang="0">
                      <a:pos x="5" y="67"/>
                    </a:cxn>
                    <a:cxn ang="0">
                      <a:pos x="61" y="67"/>
                    </a:cxn>
                    <a:cxn ang="0">
                      <a:pos x="20" y="7"/>
                    </a:cxn>
                    <a:cxn ang="0">
                      <a:pos x="19" y="5"/>
                    </a:cxn>
                    <a:cxn ang="0">
                      <a:pos x="16" y="5"/>
                    </a:cxn>
                    <a:cxn ang="0">
                      <a:pos x="15" y="7"/>
                    </a:cxn>
                    <a:cxn ang="0">
                      <a:pos x="15" y="18"/>
                    </a:cxn>
                    <a:cxn ang="0">
                      <a:pos x="16" y="20"/>
                    </a:cxn>
                    <a:cxn ang="0">
                      <a:pos x="19" y="20"/>
                    </a:cxn>
                    <a:cxn ang="0">
                      <a:pos x="20" y="18"/>
                    </a:cxn>
                    <a:cxn ang="0">
                      <a:pos x="20" y="7"/>
                    </a:cxn>
                    <a:cxn ang="0">
                      <a:pos x="51" y="7"/>
                    </a:cxn>
                    <a:cxn ang="0">
                      <a:pos x="50" y="5"/>
                    </a:cxn>
                    <a:cxn ang="0">
                      <a:pos x="47" y="5"/>
                    </a:cxn>
                    <a:cxn ang="0">
                      <a:pos x="46" y="7"/>
                    </a:cxn>
                    <a:cxn ang="0">
                      <a:pos x="46" y="18"/>
                    </a:cxn>
                    <a:cxn ang="0">
                      <a:pos x="47" y="20"/>
                    </a:cxn>
                    <a:cxn ang="0">
                      <a:pos x="50" y="20"/>
                    </a:cxn>
                    <a:cxn ang="0">
                      <a:pos x="51" y="18"/>
                    </a:cxn>
                    <a:cxn ang="0">
                      <a:pos x="51" y="7"/>
                    </a:cxn>
                  </a:cxnLst>
                  <a:rect l="0" t="0" r="r" b="b"/>
                  <a:pathLst>
                    <a:path w="67" h="72">
                      <a:moveTo>
                        <a:pt x="67" y="67"/>
                      </a:moveTo>
                      <a:cubicBezTo>
                        <a:pt x="67" y="70"/>
                        <a:pt x="64" y="72"/>
                        <a:pt x="61" y="72"/>
                      </a:cubicBezTo>
                      <a:cubicBezTo>
                        <a:pt x="5" y="72"/>
                        <a:pt x="5" y="72"/>
                        <a:pt x="5" y="72"/>
                      </a:cubicBezTo>
                      <a:cubicBezTo>
                        <a:pt x="2" y="72"/>
                        <a:pt x="0" y="70"/>
                        <a:pt x="0" y="67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3"/>
                        <a:pt x="2" y="11"/>
                        <a:pt x="5" y="11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3"/>
                        <a:pt x="13" y="0"/>
                        <a:pt x="16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23" y="0"/>
                        <a:pt x="25" y="3"/>
                        <a:pt x="25" y="7"/>
                      </a:cubicBezTo>
                      <a:cubicBezTo>
                        <a:pt x="25" y="11"/>
                        <a:pt x="25" y="11"/>
                        <a:pt x="25" y="11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41" y="7"/>
                        <a:pt x="41" y="7"/>
                        <a:pt x="41" y="7"/>
                      </a:cubicBezTo>
                      <a:cubicBezTo>
                        <a:pt x="41" y="3"/>
                        <a:pt x="44" y="0"/>
                        <a:pt x="47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53" y="0"/>
                        <a:pt x="56" y="3"/>
                        <a:pt x="56" y="7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61" y="11"/>
                        <a:pt x="61" y="11"/>
                        <a:pt x="61" y="11"/>
                      </a:cubicBezTo>
                      <a:cubicBezTo>
                        <a:pt x="64" y="11"/>
                        <a:pt x="67" y="13"/>
                        <a:pt x="67" y="16"/>
                      </a:cubicBezTo>
                      <a:lnTo>
                        <a:pt x="67" y="67"/>
                      </a:lnTo>
                      <a:close/>
                      <a:moveTo>
                        <a:pt x="61" y="67"/>
                      </a:moveTo>
                      <a:cubicBezTo>
                        <a:pt x="61" y="26"/>
                        <a:pt x="61" y="26"/>
                        <a:pt x="61" y="26"/>
                      </a:cubicBezTo>
                      <a:cubicBezTo>
                        <a:pt x="5" y="26"/>
                        <a:pt x="5" y="26"/>
                        <a:pt x="5" y="26"/>
                      </a:cubicBezTo>
                      <a:cubicBezTo>
                        <a:pt x="5" y="67"/>
                        <a:pt x="5" y="67"/>
                        <a:pt x="5" y="67"/>
                      </a:cubicBezTo>
                      <a:lnTo>
                        <a:pt x="61" y="67"/>
                      </a:lnTo>
                      <a:close/>
                      <a:moveTo>
                        <a:pt x="20" y="7"/>
                      </a:moveTo>
                      <a:cubicBezTo>
                        <a:pt x="20" y="6"/>
                        <a:pt x="20" y="5"/>
                        <a:pt x="19" y="5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6" y="5"/>
                        <a:pt x="15" y="6"/>
                        <a:pt x="15" y="7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0" y="20"/>
                        <a:pt x="20" y="19"/>
                        <a:pt x="20" y="18"/>
                      </a:cubicBezTo>
                      <a:lnTo>
                        <a:pt x="20" y="7"/>
                      </a:lnTo>
                      <a:close/>
                      <a:moveTo>
                        <a:pt x="51" y="7"/>
                      </a:moveTo>
                      <a:cubicBezTo>
                        <a:pt x="51" y="6"/>
                        <a:pt x="51" y="5"/>
                        <a:pt x="50" y="5"/>
                      </a:cubicBezTo>
                      <a:cubicBezTo>
                        <a:pt x="47" y="5"/>
                        <a:pt x="47" y="5"/>
                        <a:pt x="47" y="5"/>
                      </a:cubicBezTo>
                      <a:cubicBezTo>
                        <a:pt x="47" y="5"/>
                        <a:pt x="46" y="6"/>
                        <a:pt x="46" y="7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6" y="19"/>
                        <a:pt x="47" y="20"/>
                        <a:pt x="47" y="20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51" y="20"/>
                        <a:pt x="51" y="19"/>
                        <a:pt x="51" y="18"/>
                      </a:cubicBezTo>
                      <a:lnTo>
                        <a:pt x="51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16">
              <a:extLst>
                <a:ext uri="{FF2B5EF4-FFF2-40B4-BE49-F238E27FC236}">
                  <a16:creationId xmlns:a16="http://schemas.microsoft.com/office/drawing/2014/main" id="{D98D84CB-3B99-4582-99AF-BC905357CDE5}"/>
                </a:ext>
              </a:extLst>
            </p:cNvPr>
            <p:cNvGrpSpPr/>
            <p:nvPr/>
          </p:nvGrpSpPr>
          <p:grpSpPr>
            <a:xfrm>
              <a:off x="2622549" y="1393214"/>
              <a:ext cx="1361486" cy="747318"/>
              <a:chOff x="2622550" y="1827325"/>
              <a:chExt cx="1361486" cy="747318"/>
            </a:xfrm>
          </p:grpSpPr>
          <p:sp>
            <p:nvSpPr>
              <p:cNvPr id="47" name="îŝḷîḓé-Freeform: Shape 17">
                <a:extLst>
                  <a:ext uri="{FF2B5EF4-FFF2-40B4-BE49-F238E27FC236}">
                    <a16:creationId xmlns:a16="http://schemas.microsoft.com/office/drawing/2014/main" id="{89EA774B-1916-4DB8-A1A3-E6A505C685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195" y="1827325"/>
                <a:ext cx="447841" cy="747318"/>
              </a:xfrm>
              <a:custGeom>
                <a:avLst/>
                <a:gdLst>
                  <a:gd name="T0" fmla="*/ 0 w 326"/>
                  <a:gd name="T1" fmla="*/ 0 h 544"/>
                  <a:gd name="T2" fmla="*/ 326 w 326"/>
                  <a:gd name="T3" fmla="*/ 504 h 544"/>
                  <a:gd name="T4" fmla="*/ 284 w 326"/>
                  <a:gd name="T5" fmla="*/ 544 h 544"/>
                  <a:gd name="T6" fmla="*/ 0 w 326"/>
                  <a:gd name="T7" fmla="*/ 408 h 544"/>
                  <a:gd name="T8" fmla="*/ 0 w 326"/>
                  <a:gd name="T9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544">
                    <a:moveTo>
                      <a:pt x="0" y="0"/>
                    </a:moveTo>
                    <a:lnTo>
                      <a:pt x="326" y="504"/>
                    </a:lnTo>
                    <a:lnTo>
                      <a:pt x="284" y="544"/>
                    </a:lnTo>
                    <a:lnTo>
                      <a:pt x="0" y="4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îŝḷîḓé-Rectangle 18">
                <a:extLst>
                  <a:ext uri="{FF2B5EF4-FFF2-40B4-BE49-F238E27FC236}">
                    <a16:creationId xmlns:a16="http://schemas.microsoft.com/office/drawing/2014/main" id="{C68F47A3-4B1F-48F2-9F99-65474249765C}"/>
                  </a:ext>
                </a:extLst>
              </p:cNvPr>
              <p:cNvSpPr/>
              <p:nvPr/>
            </p:nvSpPr>
            <p:spPr>
              <a:xfrm>
                <a:off x="2622550" y="1830387"/>
                <a:ext cx="914400" cy="558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îŝḷîḓé-Freeform: Shape 19">
                <a:extLst>
                  <a:ext uri="{FF2B5EF4-FFF2-40B4-BE49-F238E27FC236}">
                    <a16:creationId xmlns:a16="http://schemas.microsoft.com/office/drawing/2014/main" id="{032C3E06-DCDA-4333-9A3B-2AB925EB2B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147" y="1993748"/>
                <a:ext cx="299206" cy="232078"/>
              </a:xfrm>
              <a:custGeom>
                <a:avLst/>
                <a:gdLst/>
                <a:ahLst/>
                <a:cxnLst>
                  <a:cxn ang="0">
                    <a:pos x="29" y="41"/>
                  </a:cxn>
                  <a:cxn ang="0">
                    <a:pos x="22" y="40"/>
                  </a:cxn>
                  <a:cxn ang="0">
                    <a:pos x="11" y="45"/>
                  </a:cxn>
                  <a:cxn ang="0">
                    <a:pos x="7" y="46"/>
                  </a:cxn>
                  <a:cxn ang="0">
                    <a:pos x="7" y="46"/>
                  </a:cxn>
                  <a:cxn ang="0">
                    <a:pos x="6" y="45"/>
                  </a:cxn>
                  <a:cxn ang="0">
                    <a:pos x="6" y="43"/>
                  </a:cxn>
                  <a:cxn ang="0">
                    <a:pos x="11" y="36"/>
                  </a:cxn>
                  <a:cxn ang="0">
                    <a:pos x="0" y="20"/>
                  </a:cxn>
                  <a:cxn ang="0">
                    <a:pos x="29" y="0"/>
                  </a:cxn>
                  <a:cxn ang="0">
                    <a:pos x="57" y="20"/>
                  </a:cxn>
                  <a:cxn ang="0">
                    <a:pos x="29" y="41"/>
                  </a:cxn>
                  <a:cxn ang="0">
                    <a:pos x="62" y="47"/>
                  </a:cxn>
                  <a:cxn ang="0">
                    <a:pos x="66" y="53"/>
                  </a:cxn>
                  <a:cxn ang="0">
                    <a:pos x="67" y="55"/>
                  </a:cxn>
                  <a:cxn ang="0">
                    <a:pos x="66" y="56"/>
                  </a:cxn>
                  <a:cxn ang="0">
                    <a:pos x="62" y="55"/>
                  </a:cxn>
                  <a:cxn ang="0">
                    <a:pos x="51" y="50"/>
                  </a:cxn>
                  <a:cxn ang="0">
                    <a:pos x="44" y="51"/>
                  </a:cxn>
                  <a:cxn ang="0">
                    <a:pos x="25" y="46"/>
                  </a:cxn>
                  <a:cxn ang="0">
                    <a:pos x="29" y="46"/>
                  </a:cxn>
                  <a:cxn ang="0">
                    <a:pos x="52" y="39"/>
                  </a:cxn>
                  <a:cxn ang="0">
                    <a:pos x="62" y="20"/>
                  </a:cxn>
                  <a:cxn ang="0">
                    <a:pos x="61" y="14"/>
                  </a:cxn>
                  <a:cxn ang="0">
                    <a:pos x="72" y="30"/>
                  </a:cxn>
                  <a:cxn ang="0">
                    <a:pos x="62" y="47"/>
                  </a:cxn>
                </a:cxnLst>
                <a:rect l="0" t="0" r="r" b="b"/>
                <a:pathLst>
                  <a:path w="72" h="56">
                    <a:moveTo>
                      <a:pt x="29" y="41"/>
                    </a:moveTo>
                    <a:cubicBezTo>
                      <a:pt x="26" y="41"/>
                      <a:pt x="24" y="40"/>
                      <a:pt x="22" y="40"/>
                    </a:cubicBezTo>
                    <a:cubicBezTo>
                      <a:pt x="18" y="42"/>
                      <a:pt x="15" y="44"/>
                      <a:pt x="11" y="45"/>
                    </a:cubicBezTo>
                    <a:cubicBezTo>
                      <a:pt x="9" y="45"/>
                      <a:pt x="8" y="46"/>
                      <a:pt x="7" y="46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6"/>
                      <a:pt x="6" y="45"/>
                      <a:pt x="6" y="45"/>
                    </a:cubicBezTo>
                    <a:cubicBezTo>
                      <a:pt x="5" y="44"/>
                      <a:pt x="6" y="43"/>
                      <a:pt x="6" y="43"/>
                    </a:cubicBezTo>
                    <a:cubicBezTo>
                      <a:pt x="8" y="41"/>
                      <a:pt x="10" y="40"/>
                      <a:pt x="11" y="36"/>
                    </a:cubicBezTo>
                    <a:cubicBezTo>
                      <a:pt x="5" y="32"/>
                      <a:pt x="0" y="27"/>
                      <a:pt x="0" y="20"/>
                    </a:cubicBezTo>
                    <a:cubicBezTo>
                      <a:pt x="0" y="9"/>
                      <a:pt x="13" y="0"/>
                      <a:pt x="29" y="0"/>
                    </a:cubicBezTo>
                    <a:cubicBezTo>
                      <a:pt x="44" y="0"/>
                      <a:pt x="57" y="9"/>
                      <a:pt x="57" y="20"/>
                    </a:cubicBezTo>
                    <a:cubicBezTo>
                      <a:pt x="57" y="32"/>
                      <a:pt x="44" y="41"/>
                      <a:pt x="29" y="41"/>
                    </a:cubicBezTo>
                    <a:close/>
                    <a:moveTo>
                      <a:pt x="62" y="47"/>
                    </a:moveTo>
                    <a:cubicBezTo>
                      <a:pt x="63" y="50"/>
                      <a:pt x="65" y="51"/>
                      <a:pt x="66" y="53"/>
                    </a:cubicBezTo>
                    <a:cubicBezTo>
                      <a:pt x="67" y="54"/>
                      <a:pt x="67" y="54"/>
                      <a:pt x="67" y="55"/>
                    </a:cubicBezTo>
                    <a:cubicBezTo>
                      <a:pt x="67" y="56"/>
                      <a:pt x="67" y="56"/>
                      <a:pt x="66" y="56"/>
                    </a:cubicBezTo>
                    <a:cubicBezTo>
                      <a:pt x="65" y="56"/>
                      <a:pt x="63" y="56"/>
                      <a:pt x="62" y="55"/>
                    </a:cubicBezTo>
                    <a:cubicBezTo>
                      <a:pt x="58" y="54"/>
                      <a:pt x="55" y="53"/>
                      <a:pt x="51" y="50"/>
                    </a:cubicBezTo>
                    <a:cubicBezTo>
                      <a:pt x="49" y="51"/>
                      <a:pt x="47" y="51"/>
                      <a:pt x="44" y="51"/>
                    </a:cubicBezTo>
                    <a:cubicBezTo>
                      <a:pt x="37" y="51"/>
                      <a:pt x="30" y="49"/>
                      <a:pt x="25" y="46"/>
                    </a:cubicBezTo>
                    <a:cubicBezTo>
                      <a:pt x="26" y="46"/>
                      <a:pt x="28" y="46"/>
                      <a:pt x="29" y="46"/>
                    </a:cubicBezTo>
                    <a:cubicBezTo>
                      <a:pt x="37" y="46"/>
                      <a:pt x="46" y="43"/>
                      <a:pt x="52" y="39"/>
                    </a:cubicBezTo>
                    <a:cubicBezTo>
                      <a:pt x="58" y="34"/>
                      <a:pt x="62" y="27"/>
                      <a:pt x="62" y="20"/>
                    </a:cubicBezTo>
                    <a:cubicBezTo>
                      <a:pt x="62" y="18"/>
                      <a:pt x="62" y="16"/>
                      <a:pt x="61" y="14"/>
                    </a:cubicBezTo>
                    <a:cubicBezTo>
                      <a:pt x="68" y="18"/>
                      <a:pt x="72" y="24"/>
                      <a:pt x="72" y="30"/>
                    </a:cubicBezTo>
                    <a:cubicBezTo>
                      <a:pt x="72" y="37"/>
                      <a:pt x="68" y="43"/>
                      <a:pt x="62" y="47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Group 20">
              <a:extLst>
                <a:ext uri="{FF2B5EF4-FFF2-40B4-BE49-F238E27FC236}">
                  <a16:creationId xmlns:a16="http://schemas.microsoft.com/office/drawing/2014/main" id="{B8F4F0A5-0F9B-4A4E-B15C-3FA4454AC51F}"/>
                </a:ext>
              </a:extLst>
            </p:cNvPr>
            <p:cNvGrpSpPr/>
            <p:nvPr/>
          </p:nvGrpSpPr>
          <p:grpSpPr>
            <a:xfrm>
              <a:off x="2451104" y="2482243"/>
              <a:ext cx="1216976" cy="558446"/>
              <a:chOff x="2451100" y="2916354"/>
              <a:chExt cx="1216975" cy="558446"/>
            </a:xfrm>
          </p:grpSpPr>
          <p:sp>
            <p:nvSpPr>
              <p:cNvPr id="43" name="îŝḷîḓé-Freeform: Shape 21">
                <a:extLst>
                  <a:ext uri="{FF2B5EF4-FFF2-40B4-BE49-F238E27FC236}">
                    <a16:creationId xmlns:a16="http://schemas.microsoft.com/office/drawing/2014/main" id="{CA4A3168-CC3D-4A93-BCE0-A437876259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8598" y="2916707"/>
                <a:ext cx="299477" cy="557741"/>
              </a:xfrm>
              <a:custGeom>
                <a:avLst/>
                <a:gdLst>
                  <a:gd name="T0" fmla="*/ 0 w 218"/>
                  <a:gd name="T1" fmla="*/ 0 h 406"/>
                  <a:gd name="T2" fmla="*/ 218 w 218"/>
                  <a:gd name="T3" fmla="*/ 176 h 406"/>
                  <a:gd name="T4" fmla="*/ 218 w 218"/>
                  <a:gd name="T5" fmla="*/ 253 h 406"/>
                  <a:gd name="T6" fmla="*/ 0 w 218"/>
                  <a:gd name="T7" fmla="*/ 406 h 406"/>
                  <a:gd name="T8" fmla="*/ 0 w 218"/>
                  <a:gd name="T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8" h="406">
                    <a:moveTo>
                      <a:pt x="0" y="0"/>
                    </a:moveTo>
                    <a:lnTo>
                      <a:pt x="218" y="176"/>
                    </a:lnTo>
                    <a:lnTo>
                      <a:pt x="218" y="253"/>
                    </a:lnTo>
                    <a:lnTo>
                      <a:pt x="0" y="4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44" name="Group 22">
                <a:extLst>
                  <a:ext uri="{FF2B5EF4-FFF2-40B4-BE49-F238E27FC236}">
                    <a16:creationId xmlns:a16="http://schemas.microsoft.com/office/drawing/2014/main" id="{C19FDBF8-AF18-49AE-B4BD-8F2C31EB9048}"/>
                  </a:ext>
                </a:extLst>
              </p:cNvPr>
              <p:cNvGrpSpPr/>
              <p:nvPr/>
            </p:nvGrpSpPr>
            <p:grpSpPr>
              <a:xfrm>
                <a:off x="2451100" y="2916354"/>
                <a:ext cx="914400" cy="558446"/>
                <a:chOff x="2451100" y="2916354"/>
                <a:chExt cx="914400" cy="558446"/>
              </a:xfrm>
            </p:grpSpPr>
            <p:sp>
              <p:nvSpPr>
                <p:cNvPr id="45" name="îŝḷîḓé-Rectangle 23">
                  <a:extLst>
                    <a:ext uri="{FF2B5EF4-FFF2-40B4-BE49-F238E27FC236}">
                      <a16:creationId xmlns:a16="http://schemas.microsoft.com/office/drawing/2014/main" id="{7D39C86A-E7EC-4DE1-A100-6C99E9E620A8}"/>
                    </a:ext>
                  </a:extLst>
                </p:cNvPr>
                <p:cNvSpPr/>
                <p:nvPr/>
              </p:nvSpPr>
              <p:spPr>
                <a:xfrm>
                  <a:off x="2451100" y="2916354"/>
                  <a:ext cx="914400" cy="558446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îŝḷîḓé-Freeform: Shape 24">
                  <a:extLst>
                    <a:ext uri="{FF2B5EF4-FFF2-40B4-BE49-F238E27FC236}">
                      <a16:creationId xmlns:a16="http://schemas.microsoft.com/office/drawing/2014/main" id="{28344A96-AE68-495D-9FD3-0F02093A6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9246" y="3062277"/>
                  <a:ext cx="278108" cy="266600"/>
                </a:xfrm>
                <a:custGeom>
                  <a:avLst/>
                  <a:gdLst/>
                  <a:ahLst/>
                  <a:cxnLst>
                    <a:cxn ang="0">
                      <a:pos x="63" y="49"/>
                    </a:cxn>
                    <a:cxn ang="0">
                      <a:pos x="58" y="44"/>
                    </a:cxn>
                    <a:cxn ang="0">
                      <a:pos x="54" y="48"/>
                    </a:cxn>
                    <a:cxn ang="0">
                      <a:pos x="63" y="57"/>
                    </a:cxn>
                    <a:cxn ang="0">
                      <a:pos x="64" y="60"/>
                    </a:cxn>
                    <a:cxn ang="0">
                      <a:pos x="59" y="64"/>
                    </a:cxn>
                    <a:cxn ang="0">
                      <a:pos x="56" y="63"/>
                    </a:cxn>
                    <a:cxn ang="0">
                      <a:pos x="29" y="36"/>
                    </a:cxn>
                    <a:cxn ang="0">
                      <a:pos x="15" y="42"/>
                    </a:cxn>
                    <a:cxn ang="0">
                      <a:pos x="0" y="27"/>
                    </a:cxn>
                    <a:cxn ang="0">
                      <a:pos x="26" y="0"/>
                    </a:cxn>
                    <a:cxn ang="0">
                      <a:pos x="41" y="15"/>
                    </a:cxn>
                    <a:cxn ang="0">
                      <a:pos x="36" y="30"/>
                    </a:cxn>
                    <a:cxn ang="0">
                      <a:pos x="50" y="44"/>
                    </a:cxn>
                    <a:cxn ang="0">
                      <a:pos x="54" y="40"/>
                    </a:cxn>
                    <a:cxn ang="0">
                      <a:pos x="49" y="35"/>
                    </a:cxn>
                    <a:cxn ang="0">
                      <a:pos x="54" y="31"/>
                    </a:cxn>
                    <a:cxn ang="0">
                      <a:pos x="55" y="31"/>
                    </a:cxn>
                    <a:cxn ang="0">
                      <a:pos x="67" y="44"/>
                    </a:cxn>
                    <a:cxn ang="0">
                      <a:pos x="63" y="49"/>
                    </a:cxn>
                    <a:cxn ang="0">
                      <a:pos x="25" y="8"/>
                    </a:cxn>
                    <a:cxn ang="0">
                      <a:pos x="18" y="16"/>
                    </a:cxn>
                    <a:cxn ang="0">
                      <a:pos x="19" y="19"/>
                    </a:cxn>
                    <a:cxn ang="0">
                      <a:pos x="15" y="18"/>
                    </a:cxn>
                    <a:cxn ang="0">
                      <a:pos x="7" y="26"/>
                    </a:cxn>
                    <a:cxn ang="0">
                      <a:pos x="15" y="34"/>
                    </a:cxn>
                    <a:cxn ang="0">
                      <a:pos x="23" y="26"/>
                    </a:cxn>
                    <a:cxn ang="0">
                      <a:pos x="22" y="23"/>
                    </a:cxn>
                    <a:cxn ang="0">
                      <a:pos x="25" y="24"/>
                    </a:cxn>
                    <a:cxn ang="0">
                      <a:pos x="33" y="16"/>
                    </a:cxn>
                    <a:cxn ang="0">
                      <a:pos x="25" y="8"/>
                    </a:cxn>
                  </a:cxnLst>
                  <a:rect l="0" t="0" r="r" b="b"/>
                  <a:pathLst>
                    <a:path w="67" h="64">
                      <a:moveTo>
                        <a:pt x="63" y="49"/>
                      </a:moveTo>
                      <a:cubicBezTo>
                        <a:pt x="62" y="49"/>
                        <a:pt x="58" y="45"/>
                        <a:pt x="58" y="44"/>
                      </a:cubicBezTo>
                      <a:cubicBezTo>
                        <a:pt x="54" y="48"/>
                        <a:pt x="54" y="48"/>
                        <a:pt x="54" y="48"/>
                      </a:cubicBezTo>
                      <a:cubicBezTo>
                        <a:pt x="63" y="57"/>
                        <a:pt x="63" y="57"/>
                        <a:pt x="63" y="57"/>
                      </a:cubicBezTo>
                      <a:cubicBezTo>
                        <a:pt x="63" y="58"/>
                        <a:pt x="64" y="59"/>
                        <a:pt x="64" y="60"/>
                      </a:cubicBezTo>
                      <a:cubicBezTo>
                        <a:pt x="64" y="62"/>
                        <a:pt x="61" y="64"/>
                        <a:pt x="59" y="64"/>
                      </a:cubicBezTo>
                      <a:cubicBezTo>
                        <a:pt x="58" y="64"/>
                        <a:pt x="57" y="64"/>
                        <a:pt x="56" y="63"/>
                      </a:cubicBezTo>
                      <a:cubicBezTo>
                        <a:pt x="29" y="36"/>
                        <a:pt x="29" y="36"/>
                        <a:pt x="29" y="36"/>
                      </a:cubicBezTo>
                      <a:cubicBezTo>
                        <a:pt x="25" y="39"/>
                        <a:pt x="20" y="42"/>
                        <a:pt x="15" y="42"/>
                      </a:cubicBezTo>
                      <a:cubicBezTo>
                        <a:pt x="6" y="42"/>
                        <a:pt x="0" y="36"/>
                        <a:pt x="0" y="27"/>
                      </a:cubicBezTo>
                      <a:cubicBezTo>
                        <a:pt x="0" y="14"/>
                        <a:pt x="13" y="0"/>
                        <a:pt x="26" y="0"/>
                      </a:cubicBezTo>
                      <a:cubicBezTo>
                        <a:pt x="35" y="0"/>
                        <a:pt x="41" y="6"/>
                        <a:pt x="41" y="15"/>
                      </a:cubicBezTo>
                      <a:cubicBezTo>
                        <a:pt x="41" y="21"/>
                        <a:pt x="39" y="26"/>
                        <a:pt x="36" y="30"/>
                      </a:cubicBez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4" y="40"/>
                        <a:pt x="54" y="40"/>
                        <a:pt x="54" y="40"/>
                      </a:cubicBezTo>
                      <a:cubicBezTo>
                        <a:pt x="53" y="39"/>
                        <a:pt x="49" y="36"/>
                        <a:pt x="49" y="35"/>
                      </a:cubicBezTo>
                      <a:cubicBezTo>
                        <a:pt x="49" y="34"/>
                        <a:pt x="53" y="31"/>
                        <a:pt x="54" y="31"/>
                      </a:cubicBezTo>
                      <a:cubicBezTo>
                        <a:pt x="54" y="31"/>
                        <a:pt x="54" y="31"/>
                        <a:pt x="55" y="31"/>
                      </a:cubicBezTo>
                      <a:cubicBezTo>
                        <a:pt x="56" y="32"/>
                        <a:pt x="67" y="43"/>
                        <a:pt x="67" y="44"/>
                      </a:cubicBezTo>
                      <a:cubicBezTo>
                        <a:pt x="67" y="45"/>
                        <a:pt x="64" y="49"/>
                        <a:pt x="63" y="49"/>
                      </a:cubicBezTo>
                      <a:close/>
                      <a:moveTo>
                        <a:pt x="25" y="8"/>
                      </a:moveTo>
                      <a:cubicBezTo>
                        <a:pt x="21" y="8"/>
                        <a:pt x="18" y="12"/>
                        <a:pt x="18" y="16"/>
                      </a:cubicBezTo>
                      <a:cubicBezTo>
                        <a:pt x="18" y="17"/>
                        <a:pt x="18" y="18"/>
                        <a:pt x="19" y="19"/>
                      </a:cubicBezTo>
                      <a:cubicBezTo>
                        <a:pt x="17" y="19"/>
                        <a:pt x="16" y="18"/>
                        <a:pt x="15" y="18"/>
                      </a:cubicBezTo>
                      <a:cubicBezTo>
                        <a:pt x="11" y="18"/>
                        <a:pt x="7" y="22"/>
                        <a:pt x="7" y="26"/>
                      </a:cubicBezTo>
                      <a:cubicBezTo>
                        <a:pt x="7" y="30"/>
                        <a:pt x="11" y="34"/>
                        <a:pt x="15" y="34"/>
                      </a:cubicBezTo>
                      <a:cubicBezTo>
                        <a:pt x="19" y="34"/>
                        <a:pt x="23" y="30"/>
                        <a:pt x="23" y="26"/>
                      </a:cubicBezTo>
                      <a:cubicBezTo>
                        <a:pt x="23" y="25"/>
                        <a:pt x="23" y="24"/>
                        <a:pt x="22" y="23"/>
                      </a:cubicBezTo>
                      <a:cubicBezTo>
                        <a:pt x="23" y="23"/>
                        <a:pt x="24" y="24"/>
                        <a:pt x="25" y="24"/>
                      </a:cubicBezTo>
                      <a:cubicBezTo>
                        <a:pt x="30" y="24"/>
                        <a:pt x="33" y="20"/>
                        <a:pt x="33" y="16"/>
                      </a:cubicBezTo>
                      <a:cubicBezTo>
                        <a:pt x="33" y="12"/>
                        <a:pt x="30" y="8"/>
                        <a:pt x="25" y="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25">
              <a:extLst>
                <a:ext uri="{FF2B5EF4-FFF2-40B4-BE49-F238E27FC236}">
                  <a16:creationId xmlns:a16="http://schemas.microsoft.com/office/drawing/2014/main" id="{EF96813F-A321-41D7-B342-82278CEB3E70}"/>
                </a:ext>
              </a:extLst>
            </p:cNvPr>
            <p:cNvGrpSpPr/>
            <p:nvPr/>
          </p:nvGrpSpPr>
          <p:grpSpPr>
            <a:xfrm>
              <a:off x="5477307" y="2482243"/>
              <a:ext cx="1215602" cy="558446"/>
              <a:chOff x="5477299" y="2916354"/>
              <a:chExt cx="1215601" cy="558446"/>
            </a:xfrm>
          </p:grpSpPr>
          <p:sp>
            <p:nvSpPr>
              <p:cNvPr id="39" name="îŝḷîḓé-Freeform: Shape 26">
                <a:extLst>
                  <a:ext uri="{FF2B5EF4-FFF2-40B4-BE49-F238E27FC236}">
                    <a16:creationId xmlns:a16="http://schemas.microsoft.com/office/drawing/2014/main" id="{A1705632-5135-449F-8E4C-34FA2449AE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7299" y="2916707"/>
                <a:ext cx="298103" cy="557741"/>
              </a:xfrm>
              <a:custGeom>
                <a:avLst/>
                <a:gdLst>
                  <a:gd name="T0" fmla="*/ 217 w 217"/>
                  <a:gd name="T1" fmla="*/ 0 h 406"/>
                  <a:gd name="T2" fmla="*/ 0 w 217"/>
                  <a:gd name="T3" fmla="*/ 176 h 406"/>
                  <a:gd name="T4" fmla="*/ 0 w 217"/>
                  <a:gd name="T5" fmla="*/ 253 h 406"/>
                  <a:gd name="T6" fmla="*/ 217 w 217"/>
                  <a:gd name="T7" fmla="*/ 406 h 406"/>
                  <a:gd name="T8" fmla="*/ 217 w 217"/>
                  <a:gd name="T9" fmla="*/ 0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7" h="406">
                    <a:moveTo>
                      <a:pt x="217" y="0"/>
                    </a:moveTo>
                    <a:lnTo>
                      <a:pt x="0" y="176"/>
                    </a:lnTo>
                    <a:lnTo>
                      <a:pt x="0" y="253"/>
                    </a:lnTo>
                    <a:lnTo>
                      <a:pt x="217" y="406"/>
                    </a:lnTo>
                    <a:lnTo>
                      <a:pt x="217" y="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40" name="Group 27">
                <a:extLst>
                  <a:ext uri="{FF2B5EF4-FFF2-40B4-BE49-F238E27FC236}">
                    <a16:creationId xmlns:a16="http://schemas.microsoft.com/office/drawing/2014/main" id="{C5038A7C-E353-4B55-A15A-F08782A5556F}"/>
                  </a:ext>
                </a:extLst>
              </p:cNvPr>
              <p:cNvGrpSpPr/>
              <p:nvPr/>
            </p:nvGrpSpPr>
            <p:grpSpPr>
              <a:xfrm>
                <a:off x="5778500" y="2916354"/>
                <a:ext cx="914400" cy="558446"/>
                <a:chOff x="5778500" y="2916354"/>
                <a:chExt cx="914400" cy="558446"/>
              </a:xfrm>
            </p:grpSpPr>
            <p:sp>
              <p:nvSpPr>
                <p:cNvPr id="41" name="îŝḷîḓé-Rectangle 28">
                  <a:extLst>
                    <a:ext uri="{FF2B5EF4-FFF2-40B4-BE49-F238E27FC236}">
                      <a16:creationId xmlns:a16="http://schemas.microsoft.com/office/drawing/2014/main" id="{83B0B569-7CE0-442A-BA34-4518DAD86F87}"/>
                    </a:ext>
                  </a:extLst>
                </p:cNvPr>
                <p:cNvSpPr/>
                <p:nvPr/>
              </p:nvSpPr>
              <p:spPr>
                <a:xfrm>
                  <a:off x="5778500" y="2916354"/>
                  <a:ext cx="914400" cy="558446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îŝḷîḓé-Freeform: Shape 29">
                  <a:extLst>
                    <a:ext uri="{FF2B5EF4-FFF2-40B4-BE49-F238E27FC236}">
                      <a16:creationId xmlns:a16="http://schemas.microsoft.com/office/drawing/2014/main" id="{63E2EE4A-DAAB-45AF-8E65-8423D5FFA6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03373" y="3062277"/>
                  <a:ext cx="264654" cy="266600"/>
                </a:xfrm>
                <a:custGeom>
                  <a:avLst/>
                  <a:gdLst/>
                  <a:ahLst/>
                  <a:cxnLst>
                    <a:cxn ang="0">
                      <a:pos x="63" y="43"/>
                    </a:cxn>
                    <a:cxn ang="0">
                      <a:pos x="60" y="48"/>
                    </a:cxn>
                    <a:cxn ang="0">
                      <a:pos x="34" y="62"/>
                    </a:cxn>
                    <a:cxn ang="0">
                      <a:pos x="31" y="63"/>
                    </a:cxn>
                    <a:cxn ang="0">
                      <a:pos x="29" y="62"/>
                    </a:cxn>
                    <a:cxn ang="0">
                      <a:pos x="2" y="48"/>
                    </a:cxn>
                    <a:cxn ang="0">
                      <a:pos x="0" y="43"/>
                    </a:cxn>
                    <a:cxn ang="0">
                      <a:pos x="0" y="14"/>
                    </a:cxn>
                    <a:cxn ang="0">
                      <a:pos x="3" y="10"/>
                    </a:cxn>
                    <a:cxn ang="0">
                      <a:pos x="30" y="0"/>
                    </a:cxn>
                    <a:cxn ang="0">
                      <a:pos x="31" y="0"/>
                    </a:cxn>
                    <a:cxn ang="0">
                      <a:pos x="33" y="0"/>
                    </a:cxn>
                    <a:cxn ang="0">
                      <a:pos x="60" y="10"/>
                    </a:cxn>
                    <a:cxn ang="0">
                      <a:pos x="63" y="14"/>
                    </a:cxn>
                    <a:cxn ang="0">
                      <a:pos x="63" y="43"/>
                    </a:cxn>
                    <a:cxn ang="0">
                      <a:pos x="58" y="14"/>
                    </a:cxn>
                    <a:cxn ang="0">
                      <a:pos x="31" y="4"/>
                    </a:cxn>
                    <a:cxn ang="0">
                      <a:pos x="5" y="14"/>
                    </a:cxn>
                    <a:cxn ang="0">
                      <a:pos x="31" y="24"/>
                    </a:cxn>
                    <a:cxn ang="0">
                      <a:pos x="58" y="14"/>
                    </a:cxn>
                    <a:cxn ang="0">
                      <a:pos x="58" y="43"/>
                    </a:cxn>
                    <a:cxn ang="0">
                      <a:pos x="58" y="19"/>
                    </a:cxn>
                    <a:cxn ang="0">
                      <a:pos x="34" y="28"/>
                    </a:cxn>
                    <a:cxn ang="0">
                      <a:pos x="34" y="57"/>
                    </a:cxn>
                    <a:cxn ang="0">
                      <a:pos x="58" y="43"/>
                    </a:cxn>
                  </a:cxnLst>
                  <a:rect l="0" t="0" r="r" b="b"/>
                  <a:pathLst>
                    <a:path w="63" h="63">
                      <a:moveTo>
                        <a:pt x="63" y="43"/>
                      </a:moveTo>
                      <a:cubicBezTo>
                        <a:pt x="63" y="45"/>
                        <a:pt x="62" y="47"/>
                        <a:pt x="60" y="48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3" y="63"/>
                        <a:pt x="32" y="63"/>
                        <a:pt x="31" y="63"/>
                      </a:cubicBezTo>
                      <a:cubicBezTo>
                        <a:pt x="31" y="63"/>
                        <a:pt x="30" y="63"/>
                        <a:pt x="29" y="62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1" y="47"/>
                        <a:pt x="0" y="45"/>
                        <a:pt x="0" y="43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0" y="12"/>
                        <a:pt x="1" y="10"/>
                        <a:pt x="3" y="10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30" y="0"/>
                        <a:pt x="31" y="0"/>
                        <a:pt x="31" y="0"/>
                      </a:cubicBezTo>
                      <a:cubicBezTo>
                        <a:pt x="32" y="0"/>
                        <a:pt x="32" y="0"/>
                        <a:pt x="33" y="0"/>
                      </a:cubicBezTo>
                      <a:cubicBezTo>
                        <a:pt x="60" y="10"/>
                        <a:pt x="60" y="10"/>
                        <a:pt x="60" y="10"/>
                      </a:cubicBezTo>
                      <a:cubicBezTo>
                        <a:pt x="62" y="10"/>
                        <a:pt x="63" y="12"/>
                        <a:pt x="63" y="14"/>
                      </a:cubicBezTo>
                      <a:lnTo>
                        <a:pt x="63" y="43"/>
                      </a:lnTo>
                      <a:close/>
                      <a:moveTo>
                        <a:pt x="58" y="14"/>
                      </a:move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lnTo>
                        <a:pt x="58" y="14"/>
                      </a:lnTo>
                      <a:close/>
                      <a:moveTo>
                        <a:pt x="58" y="43"/>
                      </a:moveTo>
                      <a:cubicBezTo>
                        <a:pt x="58" y="19"/>
                        <a:pt x="58" y="19"/>
                        <a:pt x="58" y="19"/>
                      </a:cubicBezTo>
                      <a:cubicBezTo>
                        <a:pt x="34" y="28"/>
                        <a:pt x="34" y="28"/>
                        <a:pt x="34" y="28"/>
                      </a:cubicBezTo>
                      <a:cubicBezTo>
                        <a:pt x="34" y="57"/>
                        <a:pt x="34" y="57"/>
                        <a:pt x="34" y="57"/>
                      </a:cubicBezTo>
                      <a:lnTo>
                        <a:pt x="58" y="43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30">
              <a:extLst>
                <a:ext uri="{FF2B5EF4-FFF2-40B4-BE49-F238E27FC236}">
                  <a16:creationId xmlns:a16="http://schemas.microsoft.com/office/drawing/2014/main" id="{1B1ECE04-4D47-4844-988D-137E91A3AB8A}"/>
                </a:ext>
              </a:extLst>
            </p:cNvPr>
            <p:cNvGrpSpPr/>
            <p:nvPr/>
          </p:nvGrpSpPr>
          <p:grpSpPr>
            <a:xfrm>
              <a:off x="5172325" y="1393214"/>
              <a:ext cx="1360058" cy="747318"/>
              <a:chOff x="5172327" y="1827325"/>
              <a:chExt cx="1360059" cy="747318"/>
            </a:xfrm>
          </p:grpSpPr>
          <p:sp>
            <p:nvSpPr>
              <p:cNvPr id="35" name="îŝḷîḓé-Freeform: Shape 31">
                <a:extLst>
                  <a:ext uri="{FF2B5EF4-FFF2-40B4-BE49-F238E27FC236}">
                    <a16:creationId xmlns:a16="http://schemas.microsoft.com/office/drawing/2014/main" id="{CA866A7E-8FB7-4A11-ADB5-D40B71519F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2327" y="1827325"/>
                <a:ext cx="447841" cy="747318"/>
              </a:xfrm>
              <a:custGeom>
                <a:avLst/>
                <a:gdLst>
                  <a:gd name="T0" fmla="*/ 326 w 326"/>
                  <a:gd name="T1" fmla="*/ 0 h 544"/>
                  <a:gd name="T2" fmla="*/ 0 w 326"/>
                  <a:gd name="T3" fmla="*/ 504 h 544"/>
                  <a:gd name="T4" fmla="*/ 42 w 326"/>
                  <a:gd name="T5" fmla="*/ 544 h 544"/>
                  <a:gd name="T6" fmla="*/ 326 w 326"/>
                  <a:gd name="T7" fmla="*/ 408 h 544"/>
                  <a:gd name="T8" fmla="*/ 326 w 326"/>
                  <a:gd name="T9" fmla="*/ 0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6" h="544">
                    <a:moveTo>
                      <a:pt x="326" y="0"/>
                    </a:moveTo>
                    <a:lnTo>
                      <a:pt x="0" y="504"/>
                    </a:lnTo>
                    <a:lnTo>
                      <a:pt x="42" y="544"/>
                    </a:lnTo>
                    <a:lnTo>
                      <a:pt x="326" y="408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36" name="Group 32">
                <a:extLst>
                  <a:ext uri="{FF2B5EF4-FFF2-40B4-BE49-F238E27FC236}">
                    <a16:creationId xmlns:a16="http://schemas.microsoft.com/office/drawing/2014/main" id="{AC530AAD-119C-4083-9603-40ADB6E22CFD}"/>
                  </a:ext>
                </a:extLst>
              </p:cNvPr>
              <p:cNvGrpSpPr/>
              <p:nvPr/>
            </p:nvGrpSpPr>
            <p:grpSpPr>
              <a:xfrm>
                <a:off x="5617986" y="1843087"/>
                <a:ext cx="914400" cy="558800"/>
                <a:chOff x="5617986" y="1843087"/>
                <a:chExt cx="914400" cy="558800"/>
              </a:xfrm>
            </p:grpSpPr>
            <p:sp>
              <p:nvSpPr>
                <p:cNvPr id="37" name="îŝḷîḓé-Rectangle 33">
                  <a:extLst>
                    <a:ext uri="{FF2B5EF4-FFF2-40B4-BE49-F238E27FC236}">
                      <a16:creationId xmlns:a16="http://schemas.microsoft.com/office/drawing/2014/main" id="{DA5048A3-6045-4ACD-B358-DB999E66B5C7}"/>
                    </a:ext>
                  </a:extLst>
                </p:cNvPr>
                <p:cNvSpPr/>
                <p:nvPr/>
              </p:nvSpPr>
              <p:spPr>
                <a:xfrm>
                  <a:off x="5617986" y="1843087"/>
                  <a:ext cx="914400" cy="55880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îŝḷîḓé-Freeform: Shape 34">
                  <a:extLst>
                    <a:ext uri="{FF2B5EF4-FFF2-40B4-BE49-F238E27FC236}">
                      <a16:creationId xmlns:a16="http://schemas.microsoft.com/office/drawing/2014/main" id="{FD5DCA57-3B87-4F76-A749-52A265FD6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41439" y="1984465"/>
                  <a:ext cx="267494" cy="250644"/>
                </a:xfrm>
                <a:custGeom>
                  <a:avLst/>
                  <a:gdLst/>
                  <a:ahLst/>
                  <a:cxnLst>
                    <a:cxn ang="0">
                      <a:pos x="65" y="22"/>
                    </a:cxn>
                    <a:cxn ang="0">
                      <a:pos x="26" y="45"/>
                    </a:cxn>
                    <a:cxn ang="0">
                      <a:pos x="0" y="26"/>
                    </a:cxn>
                    <a:cxn ang="0">
                      <a:pos x="39" y="0"/>
                    </a:cxn>
                    <a:cxn ang="0">
                      <a:pos x="65" y="22"/>
                    </a:cxn>
                    <a:cxn ang="0">
                      <a:pos x="65" y="69"/>
                    </a:cxn>
                    <a:cxn ang="0">
                      <a:pos x="39" y="91"/>
                    </a:cxn>
                    <a:cxn ang="0">
                      <a:pos x="0" y="67"/>
                    </a:cxn>
                    <a:cxn ang="0">
                      <a:pos x="26" y="45"/>
                    </a:cxn>
                    <a:cxn ang="0">
                      <a:pos x="65" y="69"/>
                    </a:cxn>
                    <a:cxn ang="0">
                      <a:pos x="101" y="97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65" y="119"/>
                    </a:cxn>
                    <a:cxn ang="0">
                      <a:pos x="26" y="97"/>
                    </a:cxn>
                    <a:cxn ang="0">
                      <a:pos x="26" y="89"/>
                    </a:cxn>
                    <a:cxn ang="0">
                      <a:pos x="39" y="95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65" y="74"/>
                    </a:cxn>
                    <a:cxn ang="0">
                      <a:pos x="91" y="95"/>
                    </a:cxn>
                    <a:cxn ang="0">
                      <a:pos x="101" y="89"/>
                    </a:cxn>
                    <a:cxn ang="0">
                      <a:pos x="101" y="97"/>
                    </a:cxn>
                    <a:cxn ang="0">
                      <a:pos x="127" y="26"/>
                    </a:cxn>
                    <a:cxn ang="0">
                      <a:pos x="101" y="45"/>
                    </a:cxn>
                    <a:cxn ang="0">
                      <a:pos x="65" y="22"/>
                    </a:cxn>
                    <a:cxn ang="0">
                      <a:pos x="91" y="0"/>
                    </a:cxn>
                    <a:cxn ang="0">
                      <a:pos x="127" y="26"/>
                    </a:cxn>
                    <a:cxn ang="0">
                      <a:pos x="127" y="67"/>
                    </a:cxn>
                    <a:cxn ang="0">
                      <a:pos x="91" y="91"/>
                    </a:cxn>
                    <a:cxn ang="0">
                      <a:pos x="65" y="69"/>
                    </a:cxn>
                    <a:cxn ang="0">
                      <a:pos x="101" y="45"/>
                    </a:cxn>
                    <a:cxn ang="0">
                      <a:pos x="127" y="67"/>
                    </a:cxn>
                  </a:cxnLst>
                  <a:rect l="0" t="0" r="r" b="b"/>
                  <a:pathLst>
                    <a:path w="127" h="119">
                      <a:moveTo>
                        <a:pt x="65" y="22"/>
                      </a:moveTo>
                      <a:lnTo>
                        <a:pt x="26" y="45"/>
                      </a:lnTo>
                      <a:lnTo>
                        <a:pt x="0" y="26"/>
                      </a:lnTo>
                      <a:lnTo>
                        <a:pt x="39" y="0"/>
                      </a:lnTo>
                      <a:lnTo>
                        <a:pt x="65" y="22"/>
                      </a:lnTo>
                      <a:close/>
                      <a:moveTo>
                        <a:pt x="65" y="69"/>
                      </a:moveTo>
                      <a:lnTo>
                        <a:pt x="39" y="91"/>
                      </a:lnTo>
                      <a:lnTo>
                        <a:pt x="0" y="67"/>
                      </a:lnTo>
                      <a:lnTo>
                        <a:pt x="26" y="45"/>
                      </a:lnTo>
                      <a:lnTo>
                        <a:pt x="65" y="69"/>
                      </a:lnTo>
                      <a:close/>
                      <a:moveTo>
                        <a:pt x="101" y="97"/>
                      </a:move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65" y="119"/>
                      </a:lnTo>
                      <a:lnTo>
                        <a:pt x="26" y="97"/>
                      </a:lnTo>
                      <a:lnTo>
                        <a:pt x="26" y="89"/>
                      </a:lnTo>
                      <a:lnTo>
                        <a:pt x="39" y="95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65" y="74"/>
                      </a:lnTo>
                      <a:lnTo>
                        <a:pt x="91" y="95"/>
                      </a:lnTo>
                      <a:lnTo>
                        <a:pt x="101" y="89"/>
                      </a:lnTo>
                      <a:lnTo>
                        <a:pt x="101" y="97"/>
                      </a:lnTo>
                      <a:close/>
                      <a:moveTo>
                        <a:pt x="127" y="26"/>
                      </a:moveTo>
                      <a:lnTo>
                        <a:pt x="101" y="45"/>
                      </a:lnTo>
                      <a:lnTo>
                        <a:pt x="65" y="22"/>
                      </a:lnTo>
                      <a:lnTo>
                        <a:pt x="91" y="0"/>
                      </a:lnTo>
                      <a:lnTo>
                        <a:pt x="127" y="26"/>
                      </a:lnTo>
                      <a:close/>
                      <a:moveTo>
                        <a:pt x="127" y="67"/>
                      </a:moveTo>
                      <a:lnTo>
                        <a:pt x="91" y="91"/>
                      </a:lnTo>
                      <a:lnTo>
                        <a:pt x="65" y="69"/>
                      </a:lnTo>
                      <a:lnTo>
                        <a:pt x="101" y="45"/>
                      </a:lnTo>
                      <a:lnTo>
                        <a:pt x="127" y="6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9" name="Group 65">
            <a:extLst>
              <a:ext uri="{FF2B5EF4-FFF2-40B4-BE49-F238E27FC236}">
                <a16:creationId xmlns:a16="http://schemas.microsoft.com/office/drawing/2014/main" id="{7496EA91-375C-4090-A0D3-B02243834C5B}"/>
              </a:ext>
            </a:extLst>
          </p:cNvPr>
          <p:cNvGrpSpPr/>
          <p:nvPr/>
        </p:nvGrpSpPr>
        <p:grpSpPr>
          <a:xfrm>
            <a:off x="3837881" y="1668952"/>
            <a:ext cx="2083873" cy="1976638"/>
            <a:chOff x="4883439" y="2471227"/>
            <a:chExt cx="2419627" cy="2421457"/>
          </a:xfrm>
        </p:grpSpPr>
        <p:grpSp>
          <p:nvGrpSpPr>
            <p:cNvPr id="28" name="Group 3">
              <a:extLst>
                <a:ext uri="{FF2B5EF4-FFF2-40B4-BE49-F238E27FC236}">
                  <a16:creationId xmlns:a16="http://schemas.microsoft.com/office/drawing/2014/main" id="{91AEB893-CB8E-4FDC-B2CD-C6DCED3D0CD1}"/>
                </a:ext>
              </a:extLst>
            </p:cNvPr>
            <p:cNvGrpSpPr/>
            <p:nvPr/>
          </p:nvGrpSpPr>
          <p:grpSpPr>
            <a:xfrm>
              <a:off x="4883439" y="2471227"/>
              <a:ext cx="2419627" cy="2421457"/>
              <a:chOff x="3662579" y="1989784"/>
              <a:chExt cx="1814720" cy="1816093"/>
            </a:xfrm>
          </p:grpSpPr>
          <p:sp>
            <p:nvSpPr>
              <p:cNvPr id="33" name="îŝḷîḓé-Oval 4">
                <a:extLst>
                  <a:ext uri="{FF2B5EF4-FFF2-40B4-BE49-F238E27FC236}">
                    <a16:creationId xmlns:a16="http://schemas.microsoft.com/office/drawing/2014/main" id="{A09DA859-19ED-449B-8E9D-DB436812D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579" y="1989784"/>
                <a:ext cx="1814720" cy="1816093"/>
              </a:xfrm>
              <a:prstGeom prst="ellipse">
                <a:avLst/>
              </a:prstGeom>
              <a:solidFill>
                <a:srgbClr val="0796A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îŝḷîḓé-Oval 5">
                <a:extLst>
                  <a:ext uri="{FF2B5EF4-FFF2-40B4-BE49-F238E27FC236}">
                    <a16:creationId xmlns:a16="http://schemas.microsoft.com/office/drawing/2014/main" id="{3CCB78BB-B4EA-45C2-9B4A-46E665D22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874" y="2215078"/>
                <a:ext cx="1365504" cy="136687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Group 64">
              <a:extLst>
                <a:ext uri="{FF2B5EF4-FFF2-40B4-BE49-F238E27FC236}">
                  <a16:creationId xmlns:a16="http://schemas.microsoft.com/office/drawing/2014/main" id="{CC885E2C-A25A-491D-AAEA-2DB9E424A194}"/>
                </a:ext>
              </a:extLst>
            </p:cNvPr>
            <p:cNvGrpSpPr/>
            <p:nvPr/>
          </p:nvGrpSpPr>
          <p:grpSpPr>
            <a:xfrm>
              <a:off x="5489583" y="3078285"/>
              <a:ext cx="1207338" cy="1207338"/>
              <a:chOff x="5489583" y="3078285"/>
              <a:chExt cx="1207338" cy="1207338"/>
            </a:xfrm>
          </p:grpSpPr>
          <p:sp>
            <p:nvSpPr>
              <p:cNvPr id="31" name="îŝḷîḓé-Freeform: Shape 44">
                <a:extLst>
                  <a:ext uri="{FF2B5EF4-FFF2-40B4-BE49-F238E27FC236}">
                    <a16:creationId xmlns:a16="http://schemas.microsoft.com/office/drawing/2014/main" id="{01DC273E-8493-4D84-9F98-4E1DB4EFFCE7}"/>
                  </a:ext>
                </a:extLst>
              </p:cNvPr>
              <p:cNvSpPr/>
              <p:nvPr/>
            </p:nvSpPr>
            <p:spPr>
              <a:xfrm>
                <a:off x="5489583" y="3078285"/>
                <a:ext cx="1207338" cy="1207338"/>
              </a:xfrm>
              <a:custGeom>
                <a:avLst/>
                <a:gdLst>
                  <a:gd name="connsiteX0" fmla="*/ 0 w 905504"/>
                  <a:gd name="connsiteY0" fmla="*/ 452752 h 905504"/>
                  <a:gd name="connsiteX1" fmla="*/ 132608 w 905504"/>
                  <a:gd name="connsiteY1" fmla="*/ 132608 h 905504"/>
                  <a:gd name="connsiteX2" fmla="*/ 452752 w 905504"/>
                  <a:gd name="connsiteY2" fmla="*/ 0 h 905504"/>
                  <a:gd name="connsiteX3" fmla="*/ 772896 w 905504"/>
                  <a:gd name="connsiteY3" fmla="*/ 132608 h 905504"/>
                  <a:gd name="connsiteX4" fmla="*/ 905504 w 905504"/>
                  <a:gd name="connsiteY4" fmla="*/ 452752 h 905504"/>
                  <a:gd name="connsiteX5" fmla="*/ 772896 w 905504"/>
                  <a:gd name="connsiteY5" fmla="*/ 772896 h 905504"/>
                  <a:gd name="connsiteX6" fmla="*/ 452752 w 905504"/>
                  <a:gd name="connsiteY6" fmla="*/ 905504 h 905504"/>
                  <a:gd name="connsiteX7" fmla="*/ 132608 w 905504"/>
                  <a:gd name="connsiteY7" fmla="*/ 772896 h 905504"/>
                  <a:gd name="connsiteX8" fmla="*/ 0 w 905504"/>
                  <a:gd name="connsiteY8" fmla="*/ 452752 h 905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5504" h="905504">
                    <a:moveTo>
                      <a:pt x="0" y="452752"/>
                    </a:moveTo>
                    <a:cubicBezTo>
                      <a:pt x="0" y="332675"/>
                      <a:pt x="47701" y="217515"/>
                      <a:pt x="132608" y="132608"/>
                    </a:cubicBezTo>
                    <a:cubicBezTo>
                      <a:pt x="217516" y="47701"/>
                      <a:pt x="332675" y="0"/>
                      <a:pt x="452752" y="0"/>
                    </a:cubicBezTo>
                    <a:cubicBezTo>
                      <a:pt x="572829" y="0"/>
                      <a:pt x="687989" y="47701"/>
                      <a:pt x="772896" y="132608"/>
                    </a:cubicBezTo>
                    <a:cubicBezTo>
                      <a:pt x="857803" y="217516"/>
                      <a:pt x="905504" y="332675"/>
                      <a:pt x="905504" y="452752"/>
                    </a:cubicBezTo>
                    <a:cubicBezTo>
                      <a:pt x="905504" y="572829"/>
                      <a:pt x="857803" y="687989"/>
                      <a:pt x="772896" y="772896"/>
                    </a:cubicBezTo>
                    <a:cubicBezTo>
                      <a:pt x="687988" y="857803"/>
                      <a:pt x="572829" y="905504"/>
                      <a:pt x="452752" y="905504"/>
                    </a:cubicBezTo>
                    <a:cubicBezTo>
                      <a:pt x="332675" y="905504"/>
                      <a:pt x="217515" y="857803"/>
                      <a:pt x="132608" y="772896"/>
                    </a:cubicBezTo>
                    <a:cubicBezTo>
                      <a:pt x="47701" y="687988"/>
                      <a:pt x="0" y="572829"/>
                      <a:pt x="0" y="452752"/>
                    </a:cubicBezTo>
                    <a:close/>
                  </a:path>
                </a:pathLst>
              </a:custGeom>
              <a:solidFill>
                <a:schemeClr val="dk2">
                  <a:lumMod val="100000"/>
                </a:schemeClr>
              </a:solidFill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îŝḷîḓé-Freeform: Shape 45">
                <a:extLst>
                  <a:ext uri="{FF2B5EF4-FFF2-40B4-BE49-F238E27FC236}">
                    <a16:creationId xmlns:a16="http://schemas.microsoft.com/office/drawing/2014/main" id="{803A1172-3957-4BA7-AEAA-D75235182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0215" y="3445634"/>
                <a:ext cx="586076" cy="472641"/>
              </a:xfrm>
              <a:custGeom>
                <a:avLst/>
                <a:gdLst/>
                <a:ahLst/>
                <a:cxnLst>
                  <a:cxn ang="0">
                    <a:pos x="55" y="27"/>
                  </a:cxn>
                  <a:cxn ang="0">
                    <a:pos x="54" y="27"/>
                  </a:cxn>
                  <a:cxn ang="0">
                    <a:pos x="54" y="27"/>
                  </a:cxn>
                  <a:cxn ang="0">
                    <a:pos x="53" y="27"/>
                  </a:cxn>
                  <a:cxn ang="0">
                    <a:pos x="28" y="6"/>
                  </a:cxn>
                  <a:cxn ang="0">
                    <a:pos x="4" y="27"/>
                  </a:cxn>
                  <a:cxn ang="0">
                    <a:pos x="3" y="27"/>
                  </a:cxn>
                  <a:cxn ang="0">
                    <a:pos x="2" y="27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26" y="1"/>
                  </a:cxn>
                  <a:cxn ang="0">
                    <a:pos x="31" y="1"/>
                  </a:cxn>
                  <a:cxn ang="0">
                    <a:pos x="40" y="8"/>
                  </a:cxn>
                  <a:cxn ang="0">
                    <a:pos x="40" y="1"/>
                  </a:cxn>
                  <a:cxn ang="0">
                    <a:pos x="41" y="0"/>
                  </a:cxn>
                  <a:cxn ang="0">
                    <a:pos x="48" y="0"/>
                  </a:cxn>
                  <a:cxn ang="0">
                    <a:pos x="49" y="1"/>
                  </a:cxn>
                  <a:cxn ang="0">
                    <a:pos x="49" y="16"/>
                  </a:cxn>
                  <a:cxn ang="0">
                    <a:pos x="57" y="23"/>
                  </a:cxn>
                  <a:cxn ang="0">
                    <a:pos x="57" y="24"/>
                  </a:cxn>
                  <a:cxn ang="0">
                    <a:pos x="55" y="27"/>
                  </a:cxn>
                  <a:cxn ang="0">
                    <a:pos x="49" y="44"/>
                  </a:cxn>
                  <a:cxn ang="0">
                    <a:pos x="47" y="46"/>
                  </a:cxn>
                  <a:cxn ang="0">
                    <a:pos x="33" y="46"/>
                  </a:cxn>
                  <a:cxn ang="0">
                    <a:pos x="33" y="32"/>
                  </a:cxn>
                  <a:cxn ang="0">
                    <a:pos x="24" y="32"/>
                  </a:cxn>
                  <a:cxn ang="0">
                    <a:pos x="24" y="46"/>
                  </a:cxn>
                  <a:cxn ang="0">
                    <a:pos x="10" y="46"/>
                  </a:cxn>
                  <a:cxn ang="0">
                    <a:pos x="8" y="44"/>
                  </a:cxn>
                  <a:cxn ang="0">
                    <a:pos x="8" y="27"/>
                  </a:cxn>
                  <a:cxn ang="0">
                    <a:pos x="8" y="26"/>
                  </a:cxn>
                  <a:cxn ang="0">
                    <a:pos x="28" y="9"/>
                  </a:cxn>
                  <a:cxn ang="0">
                    <a:pos x="49" y="26"/>
                  </a:cxn>
                  <a:cxn ang="0">
                    <a:pos x="49" y="27"/>
                  </a:cxn>
                  <a:cxn ang="0">
                    <a:pos x="49" y="44"/>
                  </a:cxn>
                </a:cxnLst>
                <a:rect l="0" t="0" r="r" b="b"/>
                <a:pathLst>
                  <a:path w="57" h="46">
                    <a:moveTo>
                      <a:pt x="55" y="27"/>
                    </a:moveTo>
                    <a:cubicBezTo>
                      <a:pt x="55" y="27"/>
                      <a:pt x="54" y="27"/>
                      <a:pt x="54" y="27"/>
                    </a:cubicBezTo>
                    <a:cubicBezTo>
                      <a:pt x="54" y="27"/>
                      <a:pt x="54" y="27"/>
                      <a:pt x="54" y="27"/>
                    </a:cubicBezTo>
                    <a:cubicBezTo>
                      <a:pt x="54" y="27"/>
                      <a:pt x="53" y="27"/>
                      <a:pt x="53" y="27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4" y="27"/>
                      <a:pt x="3" y="27"/>
                      <a:pt x="3" y="27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3"/>
                      <a:pt x="0" y="23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7" y="0"/>
                      <a:pt x="30" y="0"/>
                      <a:pt x="31" y="1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0" y="1"/>
                      <a:pt x="40" y="0"/>
                      <a:pt x="41" y="0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49" y="0"/>
                      <a:pt x="49" y="1"/>
                      <a:pt x="49" y="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57" y="23"/>
                      <a:pt x="57" y="23"/>
                      <a:pt x="57" y="23"/>
                    </a:cubicBezTo>
                    <a:cubicBezTo>
                      <a:pt x="57" y="23"/>
                      <a:pt x="57" y="24"/>
                      <a:pt x="57" y="24"/>
                    </a:cubicBezTo>
                    <a:lnTo>
                      <a:pt x="55" y="27"/>
                    </a:lnTo>
                    <a:close/>
                    <a:moveTo>
                      <a:pt x="49" y="44"/>
                    </a:moveTo>
                    <a:cubicBezTo>
                      <a:pt x="49" y="45"/>
                      <a:pt x="48" y="46"/>
                      <a:pt x="47" y="46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24" y="32"/>
                      <a:pt x="24" y="32"/>
                      <a:pt x="24" y="32"/>
                    </a:cubicBezTo>
                    <a:cubicBezTo>
                      <a:pt x="24" y="46"/>
                      <a:pt x="24" y="46"/>
                      <a:pt x="24" y="46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9" y="46"/>
                      <a:pt x="8" y="45"/>
                      <a:pt x="8" y="44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8" y="27"/>
                      <a:pt x="8" y="26"/>
                      <a:pt x="8" y="26"/>
                    </a:cubicBezTo>
                    <a:cubicBezTo>
                      <a:pt x="28" y="9"/>
                      <a:pt x="28" y="9"/>
                      <a:pt x="28" y="9"/>
                    </a:cubicBezTo>
                    <a:cubicBezTo>
                      <a:pt x="49" y="26"/>
                      <a:pt x="49" y="26"/>
                      <a:pt x="49" y="26"/>
                    </a:cubicBezTo>
                    <a:cubicBezTo>
                      <a:pt x="49" y="26"/>
                      <a:pt x="49" y="27"/>
                      <a:pt x="49" y="27"/>
                    </a:cubicBezTo>
                    <a:lnTo>
                      <a:pt x="49" y="4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0" name="îŝḷîḓé-Freeform: Shape 43">
              <a:extLst>
                <a:ext uri="{FF2B5EF4-FFF2-40B4-BE49-F238E27FC236}">
                  <a16:creationId xmlns:a16="http://schemas.microsoft.com/office/drawing/2014/main" id="{D4284CBB-7D1B-4350-AE77-10C232FCD38B}"/>
                </a:ext>
              </a:extLst>
            </p:cNvPr>
            <p:cNvSpPr/>
            <p:nvPr/>
          </p:nvSpPr>
          <p:spPr>
            <a:xfrm>
              <a:off x="5331750" y="2920452"/>
              <a:ext cx="1523005" cy="1523005"/>
            </a:xfrm>
            <a:custGeom>
              <a:avLst/>
              <a:gdLst>
                <a:gd name="connsiteX0" fmla="*/ 0 w 905504"/>
                <a:gd name="connsiteY0" fmla="*/ 452752 h 905504"/>
                <a:gd name="connsiteX1" fmla="*/ 132608 w 905504"/>
                <a:gd name="connsiteY1" fmla="*/ 132608 h 905504"/>
                <a:gd name="connsiteX2" fmla="*/ 452752 w 905504"/>
                <a:gd name="connsiteY2" fmla="*/ 0 h 905504"/>
                <a:gd name="connsiteX3" fmla="*/ 772896 w 905504"/>
                <a:gd name="connsiteY3" fmla="*/ 132608 h 905504"/>
                <a:gd name="connsiteX4" fmla="*/ 905504 w 905504"/>
                <a:gd name="connsiteY4" fmla="*/ 452752 h 905504"/>
                <a:gd name="connsiteX5" fmla="*/ 772896 w 905504"/>
                <a:gd name="connsiteY5" fmla="*/ 772896 h 905504"/>
                <a:gd name="connsiteX6" fmla="*/ 452752 w 905504"/>
                <a:gd name="connsiteY6" fmla="*/ 905504 h 905504"/>
                <a:gd name="connsiteX7" fmla="*/ 132608 w 905504"/>
                <a:gd name="connsiteY7" fmla="*/ 772896 h 905504"/>
                <a:gd name="connsiteX8" fmla="*/ 0 w 905504"/>
                <a:gd name="connsiteY8" fmla="*/ 452752 h 9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5504" h="905504">
                  <a:moveTo>
                    <a:pt x="0" y="452752"/>
                  </a:moveTo>
                  <a:cubicBezTo>
                    <a:pt x="0" y="332675"/>
                    <a:pt x="47701" y="217515"/>
                    <a:pt x="132608" y="132608"/>
                  </a:cubicBezTo>
                  <a:cubicBezTo>
                    <a:pt x="217516" y="47701"/>
                    <a:pt x="332675" y="0"/>
                    <a:pt x="452752" y="0"/>
                  </a:cubicBezTo>
                  <a:cubicBezTo>
                    <a:pt x="572829" y="0"/>
                    <a:pt x="687989" y="47701"/>
                    <a:pt x="772896" y="132608"/>
                  </a:cubicBezTo>
                  <a:cubicBezTo>
                    <a:pt x="857803" y="217516"/>
                    <a:pt x="905504" y="332675"/>
                    <a:pt x="905504" y="452752"/>
                  </a:cubicBezTo>
                  <a:cubicBezTo>
                    <a:pt x="905504" y="572829"/>
                    <a:pt x="857803" y="687989"/>
                    <a:pt x="772896" y="772896"/>
                  </a:cubicBezTo>
                  <a:cubicBezTo>
                    <a:pt x="687988" y="857803"/>
                    <a:pt x="572829" y="905504"/>
                    <a:pt x="452752" y="905504"/>
                  </a:cubicBezTo>
                  <a:cubicBezTo>
                    <a:pt x="332675" y="905504"/>
                    <a:pt x="217515" y="857803"/>
                    <a:pt x="132608" y="772896"/>
                  </a:cubicBezTo>
                  <a:cubicBezTo>
                    <a:pt x="47701" y="687988"/>
                    <a:pt x="0" y="572829"/>
                    <a:pt x="0" y="452752"/>
                  </a:cubicBezTo>
                  <a:close/>
                </a:path>
              </a:pathLst>
            </a:cu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sysDot"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361871B-EEB0-4C20-B067-56D28F97ACE2}"/>
              </a:ext>
            </a:extLst>
          </p:cNvPr>
          <p:cNvGrpSpPr/>
          <p:nvPr/>
        </p:nvGrpSpPr>
        <p:grpSpPr>
          <a:xfrm>
            <a:off x="683030" y="1059587"/>
            <a:ext cx="8460970" cy="3118061"/>
            <a:chOff x="683030" y="1059587"/>
            <a:chExt cx="8155725" cy="3118061"/>
          </a:xfrm>
        </p:grpSpPr>
        <p:grpSp>
          <p:nvGrpSpPr>
            <p:cNvPr id="10" name="Group 46">
              <a:extLst>
                <a:ext uri="{FF2B5EF4-FFF2-40B4-BE49-F238E27FC236}">
                  <a16:creationId xmlns:a16="http://schemas.microsoft.com/office/drawing/2014/main" id="{092E690B-AC0F-4877-A084-199B6B0BE032}"/>
                </a:ext>
              </a:extLst>
            </p:cNvPr>
            <p:cNvGrpSpPr/>
            <p:nvPr/>
          </p:nvGrpSpPr>
          <p:grpSpPr>
            <a:xfrm>
              <a:off x="692718" y="1059587"/>
              <a:ext cx="2039952" cy="792084"/>
              <a:chOff x="2653530" y="4677106"/>
              <a:chExt cx="2392083" cy="1056111"/>
            </a:xfrm>
          </p:grpSpPr>
          <p:sp>
            <p:nvSpPr>
              <p:cNvPr id="26" name="îŝḷîḓé-TextBox 47">
                <a:extLst>
                  <a:ext uri="{FF2B5EF4-FFF2-40B4-BE49-F238E27FC236}">
                    <a16:creationId xmlns:a16="http://schemas.microsoft.com/office/drawing/2014/main" id="{942F9BA2-D711-4798-A970-9E110BB434AC}"/>
                  </a:ext>
                </a:extLst>
              </p:cNvPr>
              <p:cNvSpPr txBox="1"/>
              <p:nvPr/>
            </p:nvSpPr>
            <p:spPr>
              <a:xfrm>
                <a:off x="2782658" y="4677106"/>
                <a:ext cx="2262955" cy="556298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 lnSpcReduction="10000"/>
              </a:bodyPr>
              <a:lstStyle/>
              <a:p>
                <a:pPr algn="r"/>
                <a:r>
                  <a:rPr lang="en-US" altLang="zh-CN" sz="1400" b="1" dirty="0" err="1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WSTShop</a:t>
                </a:r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后端</a:t>
                </a:r>
                <a:r>
                  <a:rPr lang="en-US" altLang="zh-CN" sz="1400" b="1" dirty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-</a:t>
                </a:r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系统管理</a:t>
                </a:r>
                <a:endParaRPr lang="en-US" altLang="zh-CN" sz="1400" b="1" dirty="0">
                  <a:solidFill>
                    <a:schemeClr val="accent3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  <a:p>
                <a:pPr algn="r"/>
                <a:r>
                  <a:rPr lang="zh-CN" altLang="en-US" sz="1400" b="1" dirty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前端买家中心、资金管理</a:t>
                </a:r>
                <a:endParaRPr lang="zh-CN" altLang="en-US" sz="1050" b="1" dirty="0">
                  <a:solidFill>
                    <a:schemeClr val="accent3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îŝḷîḓé-TextBox 48">
                <a:extLst>
                  <a:ext uri="{FF2B5EF4-FFF2-40B4-BE49-F238E27FC236}">
                    <a16:creationId xmlns:a16="http://schemas.microsoft.com/office/drawing/2014/main" id="{BAEDC068-952E-4129-843B-6481A48757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3530" y="5176920"/>
                <a:ext cx="2262955" cy="556297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弥思盈</a:t>
                </a:r>
              </a:p>
            </p:txBody>
          </p:sp>
        </p:grpSp>
        <p:grpSp>
          <p:nvGrpSpPr>
            <p:cNvPr id="11" name="Group 49">
              <a:extLst>
                <a:ext uri="{FF2B5EF4-FFF2-40B4-BE49-F238E27FC236}">
                  <a16:creationId xmlns:a16="http://schemas.microsoft.com/office/drawing/2014/main" id="{05DCA01D-95FF-4B2F-9021-B3BF50B9CD53}"/>
                </a:ext>
              </a:extLst>
            </p:cNvPr>
            <p:cNvGrpSpPr/>
            <p:nvPr/>
          </p:nvGrpSpPr>
          <p:grpSpPr>
            <a:xfrm>
              <a:off x="6692900" y="1201069"/>
              <a:ext cx="2145855" cy="635774"/>
              <a:chOff x="7453404" y="4865761"/>
              <a:chExt cx="2262956" cy="847700"/>
            </a:xfrm>
          </p:grpSpPr>
          <p:sp>
            <p:nvSpPr>
              <p:cNvPr id="24" name="îŝḷîḓé-TextBox 50">
                <a:extLst>
                  <a:ext uri="{FF2B5EF4-FFF2-40B4-BE49-F238E27FC236}">
                    <a16:creationId xmlns:a16="http://schemas.microsoft.com/office/drawing/2014/main" id="{BFBC48DE-6E99-4A42-A745-4B3A3102240C}"/>
                  </a:ext>
                </a:extLst>
              </p:cNvPr>
              <p:cNvSpPr txBox="1"/>
              <p:nvPr/>
            </p:nvSpPr>
            <p:spPr>
              <a:xfrm>
                <a:off x="7453405" y="4865761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前端页面</a:t>
                </a:r>
              </a:p>
            </p:txBody>
          </p:sp>
          <p:sp>
            <p:nvSpPr>
              <p:cNvPr id="25" name="îŝḷîḓé-TextBox 51">
                <a:extLst>
                  <a:ext uri="{FF2B5EF4-FFF2-40B4-BE49-F238E27FC236}">
                    <a16:creationId xmlns:a16="http://schemas.microsoft.com/office/drawing/2014/main" id="{A8FA8266-247D-4DF3-8BBC-C60627B40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53404" y="5157163"/>
                <a:ext cx="2262955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叶紫</a:t>
                </a:r>
              </a:p>
            </p:txBody>
          </p:sp>
        </p:grpSp>
        <p:grpSp>
          <p:nvGrpSpPr>
            <p:cNvPr id="12" name="Group 52">
              <a:extLst>
                <a:ext uri="{FF2B5EF4-FFF2-40B4-BE49-F238E27FC236}">
                  <a16:creationId xmlns:a16="http://schemas.microsoft.com/office/drawing/2014/main" id="{83BF6EB9-4EF1-47EC-BB46-2BCDCD4B8FD6}"/>
                </a:ext>
              </a:extLst>
            </p:cNvPr>
            <p:cNvGrpSpPr/>
            <p:nvPr/>
          </p:nvGrpSpPr>
          <p:grpSpPr>
            <a:xfrm>
              <a:off x="683030" y="2438719"/>
              <a:ext cx="1991881" cy="621957"/>
              <a:chOff x="2843213" y="5074715"/>
              <a:chExt cx="2335714" cy="829277"/>
            </a:xfrm>
          </p:grpSpPr>
          <p:sp>
            <p:nvSpPr>
              <p:cNvPr id="22" name="îŝḷîḓé-TextBox 53">
                <a:extLst>
                  <a:ext uri="{FF2B5EF4-FFF2-40B4-BE49-F238E27FC236}">
                    <a16:creationId xmlns:a16="http://schemas.microsoft.com/office/drawing/2014/main" id="{DB592115-DB36-4A88-9C92-F81BCB65779C}"/>
                  </a:ext>
                </a:extLst>
              </p:cNvPr>
              <p:cNvSpPr txBox="1"/>
              <p:nvPr/>
            </p:nvSpPr>
            <p:spPr>
              <a:xfrm>
                <a:off x="291597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2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后端的会员和文章管理</a:t>
                </a:r>
              </a:p>
            </p:txBody>
          </p:sp>
          <p:sp>
            <p:nvSpPr>
              <p:cNvPr id="23" name="îŝḷîḓé-TextBox 54">
                <a:extLst>
                  <a:ext uri="{FF2B5EF4-FFF2-40B4-BE49-F238E27FC236}">
                    <a16:creationId xmlns:a16="http://schemas.microsoft.com/office/drawing/2014/main" id="{29BC4809-11E4-460E-80DC-58AB67390A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43213" y="5347694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王立雨</a:t>
                </a:r>
              </a:p>
            </p:txBody>
          </p:sp>
        </p:grpSp>
        <p:grpSp>
          <p:nvGrpSpPr>
            <p:cNvPr id="13" name="Group 55">
              <a:extLst>
                <a:ext uri="{FF2B5EF4-FFF2-40B4-BE49-F238E27FC236}">
                  <a16:creationId xmlns:a16="http://schemas.microsoft.com/office/drawing/2014/main" id="{F6CB6901-70EB-4841-A2C9-1624397FB48C}"/>
                </a:ext>
              </a:extLst>
            </p:cNvPr>
            <p:cNvGrpSpPr/>
            <p:nvPr/>
          </p:nvGrpSpPr>
          <p:grpSpPr>
            <a:xfrm>
              <a:off x="6692901" y="2283722"/>
              <a:ext cx="2145854" cy="633246"/>
              <a:chOff x="7284132" y="4868040"/>
              <a:chExt cx="2262955" cy="844327"/>
            </a:xfrm>
          </p:grpSpPr>
          <p:sp>
            <p:nvSpPr>
              <p:cNvPr id="20" name="îŝḷîḓé-TextBox 56">
                <a:extLst>
                  <a:ext uri="{FF2B5EF4-FFF2-40B4-BE49-F238E27FC236}">
                    <a16:creationId xmlns:a16="http://schemas.microsoft.com/office/drawing/2014/main" id="{E470E1D4-D7B8-45A5-9292-E0B003B5190B}"/>
                  </a:ext>
                </a:extLst>
              </p:cNvPr>
              <p:cNvSpPr txBox="1"/>
              <p:nvPr/>
            </p:nvSpPr>
            <p:spPr>
              <a:xfrm>
                <a:off x="7284132" y="4868040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5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后端的基础设置</a:t>
                </a:r>
              </a:p>
            </p:txBody>
          </p:sp>
          <p:sp>
            <p:nvSpPr>
              <p:cNvPr id="21" name="îŝḷîḓé-TextBox 57">
                <a:extLst>
                  <a:ext uri="{FF2B5EF4-FFF2-40B4-BE49-F238E27FC236}">
                    <a16:creationId xmlns:a16="http://schemas.microsoft.com/office/drawing/2014/main" id="{2F04F1A1-2BB8-4D36-A483-2724540D41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84132" y="5156069"/>
                <a:ext cx="2262955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李哲</a:t>
                </a:r>
              </a:p>
            </p:txBody>
          </p:sp>
        </p:grpSp>
        <p:grpSp>
          <p:nvGrpSpPr>
            <p:cNvPr id="14" name="Group 58">
              <a:extLst>
                <a:ext uri="{FF2B5EF4-FFF2-40B4-BE49-F238E27FC236}">
                  <a16:creationId xmlns:a16="http://schemas.microsoft.com/office/drawing/2014/main" id="{D71C8977-6B0F-4BD6-ABE6-6DFC620A6384}"/>
                </a:ext>
              </a:extLst>
            </p:cNvPr>
            <p:cNvGrpSpPr/>
            <p:nvPr/>
          </p:nvGrpSpPr>
          <p:grpSpPr>
            <a:xfrm>
              <a:off x="686369" y="3541872"/>
              <a:ext cx="1929832" cy="635776"/>
              <a:chOff x="2653530" y="5074715"/>
              <a:chExt cx="2262955" cy="847702"/>
            </a:xfrm>
          </p:grpSpPr>
          <p:sp>
            <p:nvSpPr>
              <p:cNvPr id="18" name="îŝḷîḓé-TextBox 59">
                <a:extLst>
                  <a:ext uri="{FF2B5EF4-FFF2-40B4-BE49-F238E27FC236}">
                    <a16:creationId xmlns:a16="http://schemas.microsoft.com/office/drawing/2014/main" id="{72828EFC-27C5-4E02-B514-4F1AF5A08181}"/>
                  </a:ext>
                </a:extLst>
              </p:cNvPr>
              <p:cNvSpPr txBox="1"/>
              <p:nvPr/>
            </p:nvSpPr>
            <p:spPr>
              <a:xfrm>
                <a:off x="2653530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600" b="1" dirty="0">
                    <a:solidFill>
                      <a:schemeClr val="accent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后端的运营和订单挂管理</a:t>
                </a:r>
              </a:p>
            </p:txBody>
          </p:sp>
          <p:sp>
            <p:nvSpPr>
              <p:cNvPr id="19" name="îŝḷîḓé-TextBox 60">
                <a:extLst>
                  <a:ext uri="{FF2B5EF4-FFF2-40B4-BE49-F238E27FC236}">
                    <a16:creationId xmlns:a16="http://schemas.microsoft.com/office/drawing/2014/main" id="{ECE185E6-DD73-48F0-9A3F-D62ED12B76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53530" y="5366119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任紫萱</a:t>
                </a:r>
              </a:p>
            </p:txBody>
          </p:sp>
        </p:grpSp>
        <p:grpSp>
          <p:nvGrpSpPr>
            <p:cNvPr id="15" name="Group 61">
              <a:extLst>
                <a:ext uri="{FF2B5EF4-FFF2-40B4-BE49-F238E27FC236}">
                  <a16:creationId xmlns:a16="http://schemas.microsoft.com/office/drawing/2014/main" id="{17C07824-5317-42D2-AC90-255DEF4CE872}"/>
                </a:ext>
              </a:extLst>
            </p:cNvPr>
            <p:cNvGrpSpPr/>
            <p:nvPr/>
          </p:nvGrpSpPr>
          <p:grpSpPr>
            <a:xfrm>
              <a:off x="6524625" y="3541870"/>
              <a:ext cx="2181549" cy="624339"/>
              <a:chOff x="7284132" y="5074715"/>
              <a:chExt cx="2300598" cy="832453"/>
            </a:xfrm>
          </p:grpSpPr>
          <p:sp>
            <p:nvSpPr>
              <p:cNvPr id="16" name="îŝḷîḓé-TextBox 62">
                <a:extLst>
                  <a:ext uri="{FF2B5EF4-FFF2-40B4-BE49-F238E27FC236}">
                    <a16:creationId xmlns:a16="http://schemas.microsoft.com/office/drawing/2014/main" id="{51EA638D-19F3-499A-AA33-CBFAB055C9BE}"/>
                  </a:ext>
                </a:extLst>
              </p:cNvPr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 fontScale="92500" lnSpcReduction="10000"/>
              </a:bodyPr>
              <a:lstStyle/>
              <a:p>
                <a:r>
                  <a:rPr lang="zh-CN" altLang="en-US" sz="1600" b="1" dirty="0">
                    <a:solidFill>
                      <a:schemeClr val="accent6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后端的商品管理</a:t>
                </a:r>
              </a:p>
            </p:txBody>
          </p:sp>
          <p:sp>
            <p:nvSpPr>
              <p:cNvPr id="17" name="îŝḷîḓé-TextBox 63">
                <a:extLst>
                  <a:ext uri="{FF2B5EF4-FFF2-40B4-BE49-F238E27FC236}">
                    <a16:creationId xmlns:a16="http://schemas.microsoft.com/office/drawing/2014/main" id="{73494768-B57E-4C71-9687-27A8859532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21775" y="5350870"/>
                <a:ext cx="2262955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rgbClr val="326E84"/>
                    </a:solidFill>
                    <a:latin typeface="+mn-lt"/>
                    <a:ea typeface="+mn-ea"/>
                    <a:cs typeface="+mn-ea"/>
                    <a:sym typeface="+mn-lt"/>
                  </a:rPr>
                  <a:t>王一然</a:t>
                </a:r>
              </a:p>
            </p:txBody>
          </p:sp>
        </p:grpSp>
      </p:grpSp>
      <p:sp>
        <p:nvSpPr>
          <p:cNvPr id="58" name="íṡľíḍè-TextBox 81">
            <a:extLst>
              <a:ext uri="{FF2B5EF4-FFF2-40B4-BE49-F238E27FC236}">
                <a16:creationId xmlns:a16="http://schemas.microsoft.com/office/drawing/2014/main" id="{27398F29-6963-428E-B080-5D34FFC4570D}"/>
              </a:ext>
            </a:extLst>
          </p:cNvPr>
          <p:cNvSpPr txBox="1"/>
          <p:nvPr/>
        </p:nvSpPr>
        <p:spPr>
          <a:xfrm>
            <a:off x="539552" y="418222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组内分工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B19029-7EF0-4A8A-8E2D-E953614FE16B}"/>
              </a:ext>
            </a:extLst>
          </p:cNvPr>
          <p:cNvSpPr txBox="1"/>
          <p:nvPr/>
        </p:nvSpPr>
        <p:spPr>
          <a:xfrm>
            <a:off x="4103954" y="2281501"/>
            <a:ext cx="1513422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测试用例  编写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5454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椭圆 61">
            <a:extLst>
              <a:ext uri="{FF2B5EF4-FFF2-40B4-BE49-F238E27FC236}">
                <a16:creationId xmlns:a16="http://schemas.microsoft.com/office/drawing/2014/main" id="{959C8C7C-8356-4C20-9166-EA1FAC4523DE}"/>
              </a:ext>
            </a:extLst>
          </p:cNvPr>
          <p:cNvSpPr/>
          <p:nvPr/>
        </p:nvSpPr>
        <p:spPr>
          <a:xfrm>
            <a:off x="3856092" y="569398"/>
            <a:ext cx="2304254" cy="23042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sz="2800" dirty="0">
                <a:solidFill>
                  <a:schemeClr val="bg1"/>
                </a:solidFill>
              </a:rPr>
              <a:t>青果工程</a:t>
            </a: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C9BFFE6D-3AB5-4533-BC33-3CFA6F963CFA}"/>
              </a:ext>
            </a:extLst>
          </p:cNvPr>
          <p:cNvSpPr/>
          <p:nvPr/>
        </p:nvSpPr>
        <p:spPr>
          <a:xfrm>
            <a:off x="6327263" y="431133"/>
            <a:ext cx="1248574" cy="1143502"/>
          </a:xfrm>
          <a:prstGeom prst="ellipse">
            <a:avLst/>
          </a:prstGeom>
          <a:solidFill>
            <a:srgbClr val="16A6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任紫萱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BAA6941E-01C4-4A0C-950F-6AA564C9EDEB}"/>
              </a:ext>
            </a:extLst>
          </p:cNvPr>
          <p:cNvSpPr/>
          <p:nvPr/>
        </p:nvSpPr>
        <p:spPr>
          <a:xfrm>
            <a:off x="2077231" y="1777401"/>
            <a:ext cx="1173477" cy="1122255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李哲</a:t>
            </a: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70C55310-2BFB-4F0B-A797-408F0A88EF96}"/>
              </a:ext>
            </a:extLst>
          </p:cNvPr>
          <p:cNvSpPr/>
          <p:nvPr/>
        </p:nvSpPr>
        <p:spPr>
          <a:xfrm>
            <a:off x="3823815" y="3449482"/>
            <a:ext cx="1618980" cy="1480609"/>
          </a:xfrm>
          <a:prstGeom prst="ellipse">
            <a:avLst/>
          </a:prstGeom>
          <a:solidFill>
            <a:srgbClr val="1FA2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集成环境搭建</a:t>
            </a:r>
            <a:r>
              <a:rPr kumimoji="1" lang="en-US" altLang="zh-CN" dirty="0">
                <a:solidFill>
                  <a:schemeClr val="bg1"/>
                </a:solidFill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</a:rPr>
              <a:t>持续集成</a:t>
            </a: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D565DF47-F511-4831-9268-062BCE8CAF26}"/>
              </a:ext>
            </a:extLst>
          </p:cNvPr>
          <p:cNvSpPr/>
          <p:nvPr/>
        </p:nvSpPr>
        <p:spPr>
          <a:xfrm>
            <a:off x="200381" y="2936845"/>
            <a:ext cx="1253718" cy="1253718"/>
          </a:xfrm>
          <a:prstGeom prst="ellipse">
            <a:avLst/>
          </a:prstGeom>
          <a:solidFill>
            <a:srgbClr val="1474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王一然</a:t>
            </a: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A187085-8A5E-4C31-9A60-11B0A95CC22B}"/>
              </a:ext>
            </a:extLst>
          </p:cNvPr>
          <p:cNvSpPr/>
          <p:nvPr/>
        </p:nvSpPr>
        <p:spPr>
          <a:xfrm>
            <a:off x="264914" y="966126"/>
            <a:ext cx="1245584" cy="124558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弥思盈</a:t>
            </a: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30B24311-CEC7-4B16-8F0E-03A9D5CF72C5}"/>
              </a:ext>
            </a:extLst>
          </p:cNvPr>
          <p:cNvSpPr/>
          <p:nvPr/>
        </p:nvSpPr>
        <p:spPr>
          <a:xfrm>
            <a:off x="7824169" y="2010780"/>
            <a:ext cx="1245564" cy="1294798"/>
          </a:xfrm>
          <a:prstGeom prst="ellipse">
            <a:avLst/>
          </a:prstGeom>
          <a:solidFill>
            <a:srgbClr val="5BB1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王立雨</a:t>
            </a:r>
          </a:p>
        </p:txBody>
      </p:sp>
      <p:cxnSp>
        <p:nvCxnSpPr>
          <p:cNvPr id="72" name="直线连接符 4">
            <a:extLst>
              <a:ext uri="{FF2B5EF4-FFF2-40B4-BE49-F238E27FC236}">
                <a16:creationId xmlns:a16="http://schemas.microsoft.com/office/drawing/2014/main" id="{2B0B85E7-0E84-4919-8093-204CC95972AF}"/>
              </a:ext>
            </a:extLst>
          </p:cNvPr>
          <p:cNvCxnSpPr>
            <a:cxnSpLocks/>
            <a:stCxn id="65" idx="6"/>
            <a:endCxn id="62" idx="2"/>
          </p:cNvCxnSpPr>
          <p:nvPr/>
        </p:nvCxnSpPr>
        <p:spPr>
          <a:xfrm flipV="1">
            <a:off x="3250708" y="1721525"/>
            <a:ext cx="605384" cy="617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8">
            <a:extLst>
              <a:ext uri="{FF2B5EF4-FFF2-40B4-BE49-F238E27FC236}">
                <a16:creationId xmlns:a16="http://schemas.microsoft.com/office/drawing/2014/main" id="{F9BC0737-87D2-4F24-892C-E817CDD29BE5}"/>
              </a:ext>
            </a:extLst>
          </p:cNvPr>
          <p:cNvCxnSpPr>
            <a:cxnSpLocks/>
          </p:cNvCxnSpPr>
          <p:nvPr/>
        </p:nvCxnSpPr>
        <p:spPr>
          <a:xfrm>
            <a:off x="1510498" y="1502527"/>
            <a:ext cx="613273" cy="523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10">
            <a:extLst>
              <a:ext uri="{FF2B5EF4-FFF2-40B4-BE49-F238E27FC236}">
                <a16:creationId xmlns:a16="http://schemas.microsoft.com/office/drawing/2014/main" id="{205D7079-FEA6-4417-8440-BF1DC3E1CD39}"/>
              </a:ext>
            </a:extLst>
          </p:cNvPr>
          <p:cNvCxnSpPr>
            <a:cxnSpLocks/>
            <a:stCxn id="65" idx="2"/>
            <a:endCxn id="67" idx="7"/>
          </p:cNvCxnSpPr>
          <p:nvPr/>
        </p:nvCxnSpPr>
        <p:spPr>
          <a:xfrm flipH="1">
            <a:off x="1270496" y="2338529"/>
            <a:ext cx="806735" cy="781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43">
            <a:extLst>
              <a:ext uri="{FF2B5EF4-FFF2-40B4-BE49-F238E27FC236}">
                <a16:creationId xmlns:a16="http://schemas.microsoft.com/office/drawing/2014/main" id="{407E4A30-E093-4B19-B73D-B6D17DFBBEBE}"/>
              </a:ext>
            </a:extLst>
          </p:cNvPr>
          <p:cNvCxnSpPr>
            <a:cxnSpLocks/>
            <a:stCxn id="62" idx="7"/>
            <a:endCxn id="63" idx="2"/>
          </p:cNvCxnSpPr>
          <p:nvPr/>
        </p:nvCxnSpPr>
        <p:spPr>
          <a:xfrm>
            <a:off x="5822896" y="906848"/>
            <a:ext cx="504367" cy="960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46">
            <a:extLst>
              <a:ext uri="{FF2B5EF4-FFF2-40B4-BE49-F238E27FC236}">
                <a16:creationId xmlns:a16="http://schemas.microsoft.com/office/drawing/2014/main" id="{27BA3A88-ED9B-4A2F-9DC4-E212DE2F0614}"/>
              </a:ext>
            </a:extLst>
          </p:cNvPr>
          <p:cNvCxnSpPr>
            <a:cxnSpLocks/>
          </p:cNvCxnSpPr>
          <p:nvPr/>
        </p:nvCxnSpPr>
        <p:spPr>
          <a:xfrm>
            <a:off x="7322276" y="1461663"/>
            <a:ext cx="752444" cy="651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íṡľíḍè-TextBox 81">
            <a:extLst>
              <a:ext uri="{FF2B5EF4-FFF2-40B4-BE49-F238E27FC236}">
                <a16:creationId xmlns:a16="http://schemas.microsoft.com/office/drawing/2014/main" id="{4DCA0A62-EE8C-4816-BFE3-DB314CAC5EF2}"/>
              </a:ext>
            </a:extLst>
          </p:cNvPr>
          <p:cNvSpPr txBox="1"/>
          <p:nvPr/>
        </p:nvSpPr>
        <p:spPr>
          <a:xfrm>
            <a:off x="539552" y="418222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组内分工  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44D4F0A-486C-4727-8C1D-D477D5AB647B}"/>
              </a:ext>
            </a:extLst>
          </p:cNvPr>
          <p:cNvSpPr/>
          <p:nvPr/>
        </p:nvSpPr>
        <p:spPr>
          <a:xfrm>
            <a:off x="6290565" y="3143194"/>
            <a:ext cx="1248574" cy="1143502"/>
          </a:xfrm>
          <a:prstGeom prst="ellipse">
            <a:avLst/>
          </a:prstGeom>
          <a:solidFill>
            <a:srgbClr val="72BA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</a:rPr>
              <a:t>叶紫</a:t>
            </a:r>
          </a:p>
        </p:txBody>
      </p:sp>
      <p:cxnSp>
        <p:nvCxnSpPr>
          <p:cNvPr id="35" name="直线连接符 46">
            <a:extLst>
              <a:ext uri="{FF2B5EF4-FFF2-40B4-BE49-F238E27FC236}">
                <a16:creationId xmlns:a16="http://schemas.microsoft.com/office/drawing/2014/main" id="{11EAB6E2-6391-4FDE-B78A-2119104DE8FC}"/>
              </a:ext>
            </a:extLst>
          </p:cNvPr>
          <p:cNvCxnSpPr>
            <a:cxnSpLocks/>
            <a:stCxn id="66" idx="6"/>
          </p:cNvCxnSpPr>
          <p:nvPr/>
        </p:nvCxnSpPr>
        <p:spPr>
          <a:xfrm flipV="1">
            <a:off x="5442795" y="3881436"/>
            <a:ext cx="881854" cy="3083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3694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íṡľíḍè-TextBox 81">
            <a:extLst>
              <a:ext uri="{FF2B5EF4-FFF2-40B4-BE49-F238E27FC236}">
                <a16:creationId xmlns:a16="http://schemas.microsoft.com/office/drawing/2014/main" id="{27398F29-6963-428E-B080-5D34FFC4570D}"/>
              </a:ext>
            </a:extLst>
          </p:cNvPr>
          <p:cNvSpPr txBox="1"/>
          <p:nvPr/>
        </p:nvSpPr>
        <p:spPr>
          <a:xfrm>
            <a:off x="191155" y="151820"/>
            <a:ext cx="1584464" cy="398977"/>
          </a:xfrm>
          <a:prstGeom prst="rect">
            <a:avLst/>
          </a:prstGeom>
          <a:noFill/>
        </p:spPr>
        <p:txBody>
          <a:bodyPr wrap="none" lIns="0" tIns="0" rIns="0" bIns="0" anchor="ctr" anchorCtr="1">
            <a:normAutofit fontScale="92500" lnSpcReduction="20000"/>
          </a:bodyPr>
          <a:lstStyle/>
          <a:p>
            <a:pPr algn="ctr"/>
            <a:r>
              <a:rPr lang="zh-CN" altLang="en-US" sz="3200" b="1" dirty="0">
                <a:solidFill>
                  <a:srgbClr val="326E84"/>
                </a:solidFill>
                <a:latin typeface="+mn-lt"/>
                <a:ea typeface="+mn-ea"/>
                <a:cs typeface="+mn-ea"/>
                <a:sym typeface="+mn-lt"/>
              </a:rPr>
              <a:t>十个任务</a:t>
            </a:r>
          </a:p>
        </p:txBody>
      </p:sp>
      <p:sp>
        <p:nvSpPr>
          <p:cNvPr id="17" name="Pentagon 52">
            <a:extLst>
              <a:ext uri="{FF2B5EF4-FFF2-40B4-BE49-F238E27FC236}">
                <a16:creationId xmlns:a16="http://schemas.microsoft.com/office/drawing/2014/main" id="{5A4D9D0B-1D7B-4C3E-87B1-C8E22C8DC44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08536" y="573194"/>
            <a:ext cx="987599" cy="451785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Freeform 66">
            <a:extLst>
              <a:ext uri="{FF2B5EF4-FFF2-40B4-BE49-F238E27FC236}">
                <a16:creationId xmlns:a16="http://schemas.microsoft.com/office/drawing/2014/main" id="{09875C60-AEE0-459D-9894-1D0E35142F4A}"/>
              </a:ext>
            </a:extLst>
          </p:cNvPr>
          <p:cNvSpPr>
            <a:spLocks noEditPoints="1"/>
          </p:cNvSpPr>
          <p:nvPr/>
        </p:nvSpPr>
        <p:spPr bwMode="auto">
          <a:xfrm>
            <a:off x="5290090" y="656680"/>
            <a:ext cx="200024" cy="276225"/>
          </a:xfrm>
          <a:custGeom>
            <a:avLst/>
            <a:gdLst>
              <a:gd name="T0" fmla="*/ 55 w 55"/>
              <a:gd name="T1" fmla="*/ 9 h 64"/>
              <a:gd name="T2" fmla="*/ 55 w 55"/>
              <a:gd name="T3" fmla="*/ 14 h 64"/>
              <a:gd name="T4" fmla="*/ 27 w 55"/>
              <a:gd name="T5" fmla="*/ 23 h 64"/>
              <a:gd name="T6" fmla="*/ 0 w 55"/>
              <a:gd name="T7" fmla="*/ 14 h 64"/>
              <a:gd name="T8" fmla="*/ 0 w 55"/>
              <a:gd name="T9" fmla="*/ 9 h 64"/>
              <a:gd name="T10" fmla="*/ 27 w 55"/>
              <a:gd name="T11" fmla="*/ 0 h 64"/>
              <a:gd name="T12" fmla="*/ 55 w 55"/>
              <a:gd name="T13" fmla="*/ 9 h 64"/>
              <a:gd name="T14" fmla="*/ 55 w 55"/>
              <a:gd name="T15" fmla="*/ 21 h 64"/>
              <a:gd name="T16" fmla="*/ 55 w 55"/>
              <a:gd name="T17" fmla="*/ 27 h 64"/>
              <a:gd name="T18" fmla="*/ 27 w 55"/>
              <a:gd name="T19" fmla="*/ 37 h 64"/>
              <a:gd name="T20" fmla="*/ 0 w 55"/>
              <a:gd name="T21" fmla="*/ 27 h 64"/>
              <a:gd name="T22" fmla="*/ 0 w 55"/>
              <a:gd name="T23" fmla="*/ 21 h 64"/>
              <a:gd name="T24" fmla="*/ 27 w 55"/>
              <a:gd name="T25" fmla="*/ 27 h 64"/>
              <a:gd name="T26" fmla="*/ 55 w 55"/>
              <a:gd name="T27" fmla="*/ 21 h 64"/>
              <a:gd name="T28" fmla="*/ 55 w 55"/>
              <a:gd name="T29" fmla="*/ 35 h 64"/>
              <a:gd name="T30" fmla="*/ 55 w 55"/>
              <a:gd name="T31" fmla="*/ 41 h 64"/>
              <a:gd name="T32" fmla="*/ 27 w 55"/>
              <a:gd name="T33" fmla="*/ 50 h 64"/>
              <a:gd name="T34" fmla="*/ 0 w 55"/>
              <a:gd name="T35" fmla="*/ 41 h 64"/>
              <a:gd name="T36" fmla="*/ 0 w 55"/>
              <a:gd name="T37" fmla="*/ 35 h 64"/>
              <a:gd name="T38" fmla="*/ 27 w 55"/>
              <a:gd name="T39" fmla="*/ 41 h 64"/>
              <a:gd name="T40" fmla="*/ 55 w 55"/>
              <a:gd name="T41" fmla="*/ 35 h 64"/>
              <a:gd name="T42" fmla="*/ 55 w 55"/>
              <a:gd name="T43" fmla="*/ 49 h 64"/>
              <a:gd name="T44" fmla="*/ 55 w 55"/>
              <a:gd name="T45" fmla="*/ 55 h 64"/>
              <a:gd name="T46" fmla="*/ 27 w 55"/>
              <a:gd name="T47" fmla="*/ 64 h 64"/>
              <a:gd name="T48" fmla="*/ 0 w 55"/>
              <a:gd name="T49" fmla="*/ 55 h 64"/>
              <a:gd name="T50" fmla="*/ 0 w 55"/>
              <a:gd name="T51" fmla="*/ 49 h 64"/>
              <a:gd name="T52" fmla="*/ 27 w 55"/>
              <a:gd name="T53" fmla="*/ 55 h 64"/>
              <a:gd name="T54" fmla="*/ 55 w 55"/>
              <a:gd name="T55" fmla="*/ 4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" h="64">
                <a:moveTo>
                  <a:pt x="55" y="9"/>
                </a:moveTo>
                <a:cubicBezTo>
                  <a:pt x="55" y="14"/>
                  <a:pt x="55" y="14"/>
                  <a:pt x="55" y="14"/>
                </a:cubicBezTo>
                <a:cubicBezTo>
                  <a:pt x="55" y="19"/>
                  <a:pt x="42" y="23"/>
                  <a:pt x="27" y="23"/>
                </a:cubicBezTo>
                <a:cubicBezTo>
                  <a:pt x="12" y="23"/>
                  <a:pt x="0" y="19"/>
                  <a:pt x="0" y="14"/>
                </a:cubicBezTo>
                <a:cubicBezTo>
                  <a:pt x="0" y="9"/>
                  <a:pt x="0" y="9"/>
                  <a:pt x="0" y="9"/>
                </a:cubicBezTo>
                <a:cubicBezTo>
                  <a:pt x="0" y="4"/>
                  <a:pt x="12" y="0"/>
                  <a:pt x="27" y="0"/>
                </a:cubicBezTo>
                <a:cubicBezTo>
                  <a:pt x="42" y="0"/>
                  <a:pt x="55" y="4"/>
                  <a:pt x="55" y="9"/>
                </a:cubicBezTo>
                <a:close/>
                <a:moveTo>
                  <a:pt x="55" y="21"/>
                </a:moveTo>
                <a:cubicBezTo>
                  <a:pt x="55" y="27"/>
                  <a:pt x="55" y="27"/>
                  <a:pt x="55" y="27"/>
                </a:cubicBezTo>
                <a:cubicBezTo>
                  <a:pt x="55" y="32"/>
                  <a:pt x="42" y="37"/>
                  <a:pt x="27" y="37"/>
                </a:cubicBezTo>
                <a:cubicBezTo>
                  <a:pt x="12" y="37"/>
                  <a:pt x="0" y="32"/>
                  <a:pt x="0" y="27"/>
                </a:cubicBezTo>
                <a:cubicBezTo>
                  <a:pt x="0" y="21"/>
                  <a:pt x="0" y="21"/>
                  <a:pt x="0" y="21"/>
                </a:cubicBezTo>
                <a:cubicBezTo>
                  <a:pt x="6" y="25"/>
                  <a:pt x="16" y="27"/>
                  <a:pt x="27" y="27"/>
                </a:cubicBezTo>
                <a:cubicBezTo>
                  <a:pt x="38" y="27"/>
                  <a:pt x="49" y="25"/>
                  <a:pt x="55" y="21"/>
                </a:cubicBezTo>
                <a:close/>
                <a:moveTo>
                  <a:pt x="55" y="35"/>
                </a:moveTo>
                <a:cubicBezTo>
                  <a:pt x="55" y="41"/>
                  <a:pt x="55" y="41"/>
                  <a:pt x="55" y="41"/>
                </a:cubicBezTo>
                <a:cubicBezTo>
                  <a:pt x="55" y="46"/>
                  <a:pt x="42" y="50"/>
                  <a:pt x="27" y="50"/>
                </a:cubicBezTo>
                <a:cubicBezTo>
                  <a:pt x="12" y="50"/>
                  <a:pt x="0" y="46"/>
                  <a:pt x="0" y="41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39"/>
                  <a:pt x="16" y="41"/>
                  <a:pt x="27" y="41"/>
                </a:cubicBezTo>
                <a:cubicBezTo>
                  <a:pt x="38" y="41"/>
                  <a:pt x="49" y="39"/>
                  <a:pt x="55" y="35"/>
                </a:cubicBezTo>
                <a:close/>
                <a:moveTo>
                  <a:pt x="55" y="49"/>
                </a:moveTo>
                <a:cubicBezTo>
                  <a:pt x="55" y="55"/>
                  <a:pt x="55" y="55"/>
                  <a:pt x="55" y="55"/>
                </a:cubicBezTo>
                <a:cubicBezTo>
                  <a:pt x="55" y="60"/>
                  <a:pt x="42" y="64"/>
                  <a:pt x="27" y="64"/>
                </a:cubicBezTo>
                <a:cubicBezTo>
                  <a:pt x="12" y="64"/>
                  <a:pt x="0" y="60"/>
                  <a:pt x="0" y="55"/>
                </a:cubicBezTo>
                <a:cubicBezTo>
                  <a:pt x="0" y="49"/>
                  <a:pt x="0" y="49"/>
                  <a:pt x="0" y="49"/>
                </a:cubicBezTo>
                <a:cubicBezTo>
                  <a:pt x="6" y="53"/>
                  <a:pt x="16" y="55"/>
                  <a:pt x="27" y="55"/>
                </a:cubicBezTo>
                <a:cubicBezTo>
                  <a:pt x="38" y="55"/>
                  <a:pt x="49" y="53"/>
                  <a:pt x="55" y="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3" name="Rectangle 34">
            <a:extLst>
              <a:ext uri="{FF2B5EF4-FFF2-40B4-BE49-F238E27FC236}">
                <a16:creationId xmlns:a16="http://schemas.microsoft.com/office/drawing/2014/main" id="{934364EC-4F82-40BA-AEAC-FD5FA22B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45179"/>
            <a:ext cx="200024" cy="948693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D6C883F6-E841-4F85-827A-CE4601A0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1193254"/>
            <a:ext cx="200024" cy="948693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 dirty="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C4CF3874-6B5E-489A-88C3-315BBA36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2137320"/>
            <a:ext cx="203199" cy="946310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6" name="Rectangle 37">
            <a:extLst>
              <a:ext uri="{FF2B5EF4-FFF2-40B4-BE49-F238E27FC236}">
                <a16:creationId xmlns:a16="http://schemas.microsoft.com/office/drawing/2014/main" id="{ED10CA68-E070-4640-9861-20760246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99" y="3075806"/>
            <a:ext cx="203200" cy="1011252"/>
          </a:xfrm>
          <a:prstGeom prst="rect">
            <a:avLst/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0B3736A2-6261-4110-85AD-031F1951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4" y="4051954"/>
            <a:ext cx="200025" cy="1011252"/>
          </a:xfrm>
          <a:prstGeom prst="rect">
            <a:avLst/>
          </a:prstGeom>
          <a:solidFill>
            <a:srgbClr val="1E9C8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0" name="TextBox 13">
            <a:extLst>
              <a:ext uri="{FF2B5EF4-FFF2-40B4-BE49-F238E27FC236}">
                <a16:creationId xmlns:a16="http://schemas.microsoft.com/office/drawing/2014/main" id="{25B0F8DF-3BEF-4DAF-A094-D934E6FDA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42" y="687070"/>
            <a:ext cx="35754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学习</a:t>
            </a:r>
            <a:r>
              <a:rPr lang="en-US" altLang="zh-CN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，可以发送</a:t>
            </a:r>
            <a:r>
              <a:rPr lang="en-US" altLang="zh-CN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hello world</a:t>
            </a: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邮件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TextBox 13">
            <a:extLst>
              <a:ext uri="{FF2B5EF4-FFF2-40B4-BE49-F238E27FC236}">
                <a16:creationId xmlns:a16="http://schemas.microsoft.com/office/drawing/2014/main" id="{F633DF86-60E5-4543-B155-2A9EBEBD3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5" y="2278804"/>
            <a:ext cx="34552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完善框架中的数据驱动，数据库的操作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6" name="TextBox 13">
            <a:extLst>
              <a:ext uri="{FF2B5EF4-FFF2-40B4-BE49-F238E27FC236}">
                <a16:creationId xmlns:a16="http://schemas.microsoft.com/office/drawing/2014/main" id="{3E6761A1-C8B6-416F-908D-40753B477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832" y="1596733"/>
            <a:ext cx="23939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掌握</a:t>
            </a:r>
            <a:r>
              <a:rPr lang="en-US" altLang="zh-CN" sz="1400" b="1" dirty="0" err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ReportNG</a:t>
            </a: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美化测试报告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TextBox 13">
            <a:extLst>
              <a:ext uri="{FF2B5EF4-FFF2-40B4-BE49-F238E27FC236}">
                <a16:creationId xmlns:a16="http://schemas.microsoft.com/office/drawing/2014/main" id="{ED90F933-310E-43F5-B55A-8AE26D56D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002" y="1263119"/>
            <a:ext cx="24511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1400" b="1" dirty="0" err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javamail+ReportNG</a:t>
            </a: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发送报告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0" name="Pentagon 52">
            <a:extLst>
              <a:ext uri="{FF2B5EF4-FFF2-40B4-BE49-F238E27FC236}">
                <a16:creationId xmlns:a16="http://schemas.microsoft.com/office/drawing/2014/main" id="{B7EB1BDC-1CA1-47C0-926F-427ADBA6EF47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8117" y="269312"/>
            <a:ext cx="987599" cy="451785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Freeform 69">
            <a:extLst>
              <a:ext uri="{FF2B5EF4-FFF2-40B4-BE49-F238E27FC236}">
                <a16:creationId xmlns:a16="http://schemas.microsoft.com/office/drawing/2014/main" id="{D1ACE97E-9C20-41DC-A3B0-D3DF63D9D4EC}"/>
              </a:ext>
            </a:extLst>
          </p:cNvPr>
          <p:cNvSpPr>
            <a:spLocks/>
          </p:cNvSpPr>
          <p:nvPr/>
        </p:nvSpPr>
        <p:spPr bwMode="auto">
          <a:xfrm>
            <a:off x="3939927" y="351309"/>
            <a:ext cx="200025" cy="276225"/>
          </a:xfrm>
          <a:custGeom>
            <a:avLst/>
            <a:gdLst>
              <a:gd name="T0" fmla="*/ 21 w 34"/>
              <a:gd name="T1" fmla="*/ 57 h 64"/>
              <a:gd name="T2" fmla="*/ 21 w 34"/>
              <a:gd name="T3" fmla="*/ 63 h 64"/>
              <a:gd name="T4" fmla="*/ 20 w 34"/>
              <a:gd name="T5" fmla="*/ 64 h 64"/>
              <a:gd name="T6" fmla="*/ 15 w 34"/>
              <a:gd name="T7" fmla="*/ 64 h 64"/>
              <a:gd name="T8" fmla="*/ 14 w 34"/>
              <a:gd name="T9" fmla="*/ 63 h 64"/>
              <a:gd name="T10" fmla="*/ 14 w 34"/>
              <a:gd name="T11" fmla="*/ 57 h 64"/>
              <a:gd name="T12" fmla="*/ 1 w 34"/>
              <a:gd name="T13" fmla="*/ 50 h 64"/>
              <a:gd name="T14" fmla="*/ 1 w 34"/>
              <a:gd name="T15" fmla="*/ 49 h 64"/>
              <a:gd name="T16" fmla="*/ 4 w 34"/>
              <a:gd name="T17" fmla="*/ 44 h 64"/>
              <a:gd name="T18" fmla="*/ 5 w 34"/>
              <a:gd name="T19" fmla="*/ 43 h 64"/>
              <a:gd name="T20" fmla="*/ 6 w 34"/>
              <a:gd name="T21" fmla="*/ 44 h 64"/>
              <a:gd name="T22" fmla="*/ 17 w 34"/>
              <a:gd name="T23" fmla="*/ 49 h 64"/>
              <a:gd name="T24" fmla="*/ 25 w 34"/>
              <a:gd name="T25" fmla="*/ 43 h 64"/>
              <a:gd name="T26" fmla="*/ 16 w 34"/>
              <a:gd name="T27" fmla="*/ 36 h 64"/>
              <a:gd name="T28" fmla="*/ 1 w 34"/>
              <a:gd name="T29" fmla="*/ 21 h 64"/>
              <a:gd name="T30" fmla="*/ 14 w 34"/>
              <a:gd name="T31" fmla="*/ 8 h 64"/>
              <a:gd name="T32" fmla="*/ 14 w 34"/>
              <a:gd name="T33" fmla="*/ 1 h 64"/>
              <a:gd name="T34" fmla="*/ 15 w 34"/>
              <a:gd name="T35" fmla="*/ 0 h 64"/>
              <a:gd name="T36" fmla="*/ 20 w 34"/>
              <a:gd name="T37" fmla="*/ 0 h 64"/>
              <a:gd name="T38" fmla="*/ 21 w 34"/>
              <a:gd name="T39" fmla="*/ 1 h 64"/>
              <a:gd name="T40" fmla="*/ 21 w 34"/>
              <a:gd name="T41" fmla="*/ 7 h 64"/>
              <a:gd name="T42" fmla="*/ 32 w 34"/>
              <a:gd name="T43" fmla="*/ 12 h 64"/>
              <a:gd name="T44" fmla="*/ 32 w 34"/>
              <a:gd name="T45" fmla="*/ 14 h 64"/>
              <a:gd name="T46" fmla="*/ 29 w 34"/>
              <a:gd name="T47" fmla="*/ 19 h 64"/>
              <a:gd name="T48" fmla="*/ 29 w 34"/>
              <a:gd name="T49" fmla="*/ 19 h 64"/>
              <a:gd name="T50" fmla="*/ 28 w 34"/>
              <a:gd name="T51" fmla="*/ 19 h 64"/>
              <a:gd name="T52" fmla="*/ 18 w 34"/>
              <a:gd name="T53" fmla="*/ 15 h 64"/>
              <a:gd name="T54" fmla="*/ 10 w 34"/>
              <a:gd name="T55" fmla="*/ 21 h 64"/>
              <a:gd name="T56" fmla="*/ 20 w 34"/>
              <a:gd name="T57" fmla="*/ 28 h 64"/>
              <a:gd name="T58" fmla="*/ 34 w 34"/>
              <a:gd name="T59" fmla="*/ 42 h 64"/>
              <a:gd name="T60" fmla="*/ 21 w 34"/>
              <a:gd name="T61" fmla="*/ 57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4" h="64">
                <a:moveTo>
                  <a:pt x="21" y="57"/>
                </a:moveTo>
                <a:cubicBezTo>
                  <a:pt x="21" y="63"/>
                  <a:pt x="21" y="63"/>
                  <a:pt x="21" y="63"/>
                </a:cubicBezTo>
                <a:cubicBezTo>
                  <a:pt x="21" y="63"/>
                  <a:pt x="20" y="64"/>
                  <a:pt x="20" y="64"/>
                </a:cubicBezTo>
                <a:cubicBezTo>
                  <a:pt x="15" y="64"/>
                  <a:pt x="15" y="64"/>
                  <a:pt x="15" y="64"/>
                </a:cubicBezTo>
                <a:cubicBezTo>
                  <a:pt x="14" y="64"/>
                  <a:pt x="14" y="63"/>
                  <a:pt x="14" y="63"/>
                </a:cubicBezTo>
                <a:cubicBezTo>
                  <a:pt x="14" y="57"/>
                  <a:pt x="14" y="57"/>
                  <a:pt x="14" y="57"/>
                </a:cubicBezTo>
                <a:cubicBezTo>
                  <a:pt x="5" y="55"/>
                  <a:pt x="1" y="50"/>
                  <a:pt x="1" y="50"/>
                </a:cubicBezTo>
                <a:cubicBezTo>
                  <a:pt x="0" y="50"/>
                  <a:pt x="0" y="49"/>
                  <a:pt x="1" y="49"/>
                </a:cubicBezTo>
                <a:cubicBezTo>
                  <a:pt x="4" y="44"/>
                  <a:pt x="4" y="44"/>
                  <a:pt x="4" y="44"/>
                </a:cubicBezTo>
                <a:cubicBezTo>
                  <a:pt x="4" y="44"/>
                  <a:pt x="5" y="43"/>
                  <a:pt x="5" y="43"/>
                </a:cubicBezTo>
                <a:cubicBezTo>
                  <a:pt x="5" y="43"/>
                  <a:pt x="6" y="44"/>
                  <a:pt x="6" y="44"/>
                </a:cubicBezTo>
                <a:cubicBezTo>
                  <a:pt x="6" y="44"/>
                  <a:pt x="11" y="49"/>
                  <a:pt x="17" y="49"/>
                </a:cubicBezTo>
                <a:cubicBezTo>
                  <a:pt x="21" y="49"/>
                  <a:pt x="25" y="47"/>
                  <a:pt x="25" y="43"/>
                </a:cubicBezTo>
                <a:cubicBezTo>
                  <a:pt x="25" y="39"/>
                  <a:pt x="20" y="38"/>
                  <a:pt x="16" y="36"/>
                </a:cubicBezTo>
                <a:cubicBezTo>
                  <a:pt x="9" y="33"/>
                  <a:pt x="1" y="30"/>
                  <a:pt x="1" y="21"/>
                </a:cubicBezTo>
                <a:cubicBezTo>
                  <a:pt x="1" y="14"/>
                  <a:pt x="6" y="9"/>
                  <a:pt x="14" y="8"/>
                </a:cubicBezTo>
                <a:cubicBezTo>
                  <a:pt x="14" y="1"/>
                  <a:pt x="14" y="1"/>
                  <a:pt x="14" y="1"/>
                </a:cubicBezTo>
                <a:cubicBezTo>
                  <a:pt x="14" y="0"/>
                  <a:pt x="14" y="0"/>
                  <a:pt x="15" y="0"/>
                </a:cubicBezTo>
                <a:cubicBezTo>
                  <a:pt x="20" y="0"/>
                  <a:pt x="20" y="0"/>
                  <a:pt x="20" y="0"/>
                </a:cubicBezTo>
                <a:cubicBezTo>
                  <a:pt x="20" y="0"/>
                  <a:pt x="21" y="0"/>
                  <a:pt x="21" y="1"/>
                </a:cubicBezTo>
                <a:cubicBezTo>
                  <a:pt x="21" y="7"/>
                  <a:pt x="21" y="7"/>
                  <a:pt x="21" y="7"/>
                </a:cubicBezTo>
                <a:cubicBezTo>
                  <a:pt x="28" y="8"/>
                  <a:pt x="32" y="12"/>
                  <a:pt x="32" y="12"/>
                </a:cubicBezTo>
                <a:cubicBezTo>
                  <a:pt x="33" y="13"/>
                  <a:pt x="33" y="13"/>
                  <a:pt x="32" y="14"/>
                </a:cubicBezTo>
                <a:cubicBezTo>
                  <a:pt x="29" y="19"/>
                  <a:pt x="29" y="19"/>
                  <a:pt x="29" y="19"/>
                </a:cubicBezTo>
                <a:cubicBezTo>
                  <a:pt x="29" y="19"/>
                  <a:pt x="29" y="19"/>
                  <a:pt x="29" y="19"/>
                </a:cubicBezTo>
                <a:cubicBezTo>
                  <a:pt x="28" y="19"/>
                  <a:pt x="28" y="19"/>
                  <a:pt x="28" y="19"/>
                </a:cubicBezTo>
                <a:cubicBezTo>
                  <a:pt x="28" y="19"/>
                  <a:pt x="23" y="15"/>
                  <a:pt x="18" y="15"/>
                </a:cubicBezTo>
                <a:cubicBezTo>
                  <a:pt x="13" y="15"/>
                  <a:pt x="10" y="18"/>
                  <a:pt x="10" y="21"/>
                </a:cubicBezTo>
                <a:cubicBezTo>
                  <a:pt x="10" y="25"/>
                  <a:pt x="15" y="26"/>
                  <a:pt x="20" y="28"/>
                </a:cubicBezTo>
                <a:cubicBezTo>
                  <a:pt x="26" y="31"/>
                  <a:pt x="34" y="34"/>
                  <a:pt x="34" y="42"/>
                </a:cubicBezTo>
                <a:cubicBezTo>
                  <a:pt x="34" y="50"/>
                  <a:pt x="28" y="55"/>
                  <a:pt x="21" y="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41" name="Pentagon 52">
            <a:extLst>
              <a:ext uri="{FF2B5EF4-FFF2-40B4-BE49-F238E27FC236}">
                <a16:creationId xmlns:a16="http://schemas.microsoft.com/office/drawing/2014/main" id="{F1911065-4D46-47B4-9409-F73FCDA97235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05039" y="1175794"/>
            <a:ext cx="987599" cy="451785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Pentagon 52">
            <a:extLst>
              <a:ext uri="{FF2B5EF4-FFF2-40B4-BE49-F238E27FC236}">
                <a16:creationId xmlns:a16="http://schemas.microsoft.com/office/drawing/2014/main" id="{22A32AC1-67E0-4192-B131-AE57836ED3E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97104" y="3257698"/>
            <a:ext cx="987599" cy="451785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3" name="Pentagon 52">
            <a:extLst>
              <a:ext uri="{FF2B5EF4-FFF2-40B4-BE49-F238E27FC236}">
                <a16:creationId xmlns:a16="http://schemas.microsoft.com/office/drawing/2014/main" id="{5429C6BB-216D-48F2-92A0-A25F647C8988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597104" y="2169325"/>
            <a:ext cx="987599" cy="451785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4" name="Pentagon 52">
            <a:extLst>
              <a:ext uri="{FF2B5EF4-FFF2-40B4-BE49-F238E27FC236}">
                <a16:creationId xmlns:a16="http://schemas.microsoft.com/office/drawing/2014/main" id="{5645D2FA-5922-486E-8C71-54BF4CC7400B}"/>
              </a:ext>
            </a:extLst>
          </p:cNvPr>
          <p:cNvSpPr>
            <a:spLocks noChangeArrowheads="1"/>
          </p:cNvSpPr>
          <p:nvPr/>
        </p:nvSpPr>
        <p:spPr bwMode="auto">
          <a:xfrm rot="10800000" flipH="1">
            <a:off x="3612975" y="4113787"/>
            <a:ext cx="987599" cy="451785"/>
          </a:xfrm>
          <a:prstGeom prst="homePlate">
            <a:avLst>
              <a:gd name="adj" fmla="val 50002"/>
            </a:avLst>
          </a:prstGeom>
          <a:solidFill>
            <a:srgbClr val="1E9C8C"/>
          </a:solidFill>
          <a:ln>
            <a:noFill/>
          </a:ln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5" name="Pentagon 52">
            <a:extLst>
              <a:ext uri="{FF2B5EF4-FFF2-40B4-BE49-F238E27FC236}">
                <a16:creationId xmlns:a16="http://schemas.microsoft.com/office/drawing/2014/main" id="{B031FB11-89CC-49FA-8EAB-E26DA06FA09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08536" y="1478563"/>
            <a:ext cx="987599" cy="451785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6" name="Pentagon 52">
            <a:extLst>
              <a:ext uri="{FF2B5EF4-FFF2-40B4-BE49-F238E27FC236}">
                <a16:creationId xmlns:a16="http://schemas.microsoft.com/office/drawing/2014/main" id="{AE3D7B0A-089C-46E3-A7C3-80779CB23E8F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00599" y="2450906"/>
            <a:ext cx="987599" cy="451785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Pentagon 52">
            <a:extLst>
              <a:ext uri="{FF2B5EF4-FFF2-40B4-BE49-F238E27FC236}">
                <a16:creationId xmlns:a16="http://schemas.microsoft.com/office/drawing/2014/main" id="{7B0D1B68-251C-4666-AB4C-33820163C34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96290" y="3490894"/>
            <a:ext cx="987599" cy="451785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8" name="Pentagon 52">
            <a:extLst>
              <a:ext uri="{FF2B5EF4-FFF2-40B4-BE49-F238E27FC236}">
                <a16:creationId xmlns:a16="http://schemas.microsoft.com/office/drawing/2014/main" id="{28A3A91E-655E-43E1-AA6B-AFFE91466A4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08536" y="4541216"/>
            <a:ext cx="987599" cy="451785"/>
          </a:xfrm>
          <a:prstGeom prst="homePlate">
            <a:avLst>
              <a:gd name="adj" fmla="val 50002"/>
            </a:avLst>
          </a:prstGeom>
          <a:solidFill>
            <a:srgbClr val="69C2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2" tIns="45631" rIns="91262" bIns="45631"/>
          <a:lstStyle>
            <a:lvl1pPr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0287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600">
              <a:solidFill>
                <a:srgbClr val="26262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1" name="Freeform 57">
            <a:extLst>
              <a:ext uri="{FF2B5EF4-FFF2-40B4-BE49-F238E27FC236}">
                <a16:creationId xmlns:a16="http://schemas.microsoft.com/office/drawing/2014/main" id="{BCA46E79-0973-459C-ADCA-A92B23FF9F2D}"/>
              </a:ext>
            </a:extLst>
          </p:cNvPr>
          <p:cNvSpPr>
            <a:spLocks noEditPoints="1"/>
          </p:cNvSpPr>
          <p:nvPr/>
        </p:nvSpPr>
        <p:spPr bwMode="auto">
          <a:xfrm>
            <a:off x="3897250" y="1320594"/>
            <a:ext cx="285378" cy="184150"/>
          </a:xfrm>
          <a:custGeom>
            <a:avLst/>
            <a:gdLst>
              <a:gd name="T0" fmla="*/ 7 w 65"/>
              <a:gd name="T1" fmla="*/ 9 h 58"/>
              <a:gd name="T2" fmla="*/ 7 w 65"/>
              <a:gd name="T3" fmla="*/ 57 h 58"/>
              <a:gd name="T4" fmla="*/ 6 w 65"/>
              <a:gd name="T5" fmla="*/ 58 h 58"/>
              <a:gd name="T6" fmla="*/ 4 w 65"/>
              <a:gd name="T7" fmla="*/ 58 h 58"/>
              <a:gd name="T8" fmla="*/ 2 w 65"/>
              <a:gd name="T9" fmla="*/ 57 h 58"/>
              <a:gd name="T10" fmla="*/ 2 w 65"/>
              <a:gd name="T11" fmla="*/ 9 h 58"/>
              <a:gd name="T12" fmla="*/ 0 w 65"/>
              <a:gd name="T13" fmla="*/ 4 h 58"/>
              <a:gd name="T14" fmla="*/ 5 w 65"/>
              <a:gd name="T15" fmla="*/ 0 h 58"/>
              <a:gd name="T16" fmla="*/ 10 w 65"/>
              <a:gd name="T17" fmla="*/ 4 h 58"/>
              <a:gd name="T18" fmla="*/ 7 w 65"/>
              <a:gd name="T19" fmla="*/ 9 h 58"/>
              <a:gd name="T20" fmla="*/ 65 w 65"/>
              <a:gd name="T21" fmla="*/ 36 h 58"/>
              <a:gd name="T22" fmla="*/ 63 w 65"/>
              <a:gd name="T23" fmla="*/ 38 h 58"/>
              <a:gd name="T24" fmla="*/ 49 w 65"/>
              <a:gd name="T25" fmla="*/ 43 h 58"/>
              <a:gd name="T26" fmla="*/ 31 w 65"/>
              <a:gd name="T27" fmla="*/ 37 h 58"/>
              <a:gd name="T28" fmla="*/ 13 w 65"/>
              <a:gd name="T29" fmla="*/ 43 h 58"/>
              <a:gd name="T30" fmla="*/ 12 w 65"/>
              <a:gd name="T31" fmla="*/ 43 h 58"/>
              <a:gd name="T32" fmla="*/ 10 w 65"/>
              <a:gd name="T33" fmla="*/ 41 h 58"/>
              <a:gd name="T34" fmla="*/ 10 w 65"/>
              <a:gd name="T35" fmla="*/ 13 h 58"/>
              <a:gd name="T36" fmla="*/ 11 w 65"/>
              <a:gd name="T37" fmla="*/ 11 h 58"/>
              <a:gd name="T38" fmla="*/ 14 w 65"/>
              <a:gd name="T39" fmla="*/ 9 h 58"/>
              <a:gd name="T40" fmla="*/ 30 w 65"/>
              <a:gd name="T41" fmla="*/ 4 h 58"/>
              <a:gd name="T42" fmla="*/ 46 w 65"/>
              <a:gd name="T43" fmla="*/ 9 h 58"/>
              <a:gd name="T44" fmla="*/ 49 w 65"/>
              <a:gd name="T45" fmla="*/ 10 h 58"/>
              <a:gd name="T46" fmla="*/ 63 w 65"/>
              <a:gd name="T47" fmla="*/ 4 h 58"/>
              <a:gd name="T48" fmla="*/ 65 w 65"/>
              <a:gd name="T49" fmla="*/ 7 h 58"/>
              <a:gd name="T50" fmla="*/ 65 w 65"/>
              <a:gd name="T51" fmla="*/ 3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 dirty="0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89303191-875B-4C90-85B1-6F4CFEA34C75}"/>
              </a:ext>
            </a:extLst>
          </p:cNvPr>
          <p:cNvSpPr>
            <a:spLocks noEditPoints="1"/>
          </p:cNvSpPr>
          <p:nvPr/>
        </p:nvSpPr>
        <p:spPr bwMode="auto">
          <a:xfrm>
            <a:off x="3921368" y="2239760"/>
            <a:ext cx="200025" cy="271600"/>
          </a:xfrm>
          <a:custGeom>
            <a:avLst/>
            <a:gdLst>
              <a:gd name="T0" fmla="*/ 68 w 68"/>
              <a:gd name="T1" fmla="*/ 14 h 64"/>
              <a:gd name="T2" fmla="*/ 68 w 68"/>
              <a:gd name="T3" fmla="*/ 18 h 64"/>
              <a:gd name="T4" fmla="*/ 64 w 68"/>
              <a:gd name="T5" fmla="*/ 18 h 64"/>
              <a:gd name="T6" fmla="*/ 61 w 68"/>
              <a:gd name="T7" fmla="*/ 21 h 64"/>
              <a:gd name="T8" fmla="*/ 7 w 68"/>
              <a:gd name="T9" fmla="*/ 21 h 64"/>
              <a:gd name="T10" fmla="*/ 4 w 68"/>
              <a:gd name="T11" fmla="*/ 18 h 64"/>
              <a:gd name="T12" fmla="*/ 0 w 68"/>
              <a:gd name="T13" fmla="*/ 18 h 64"/>
              <a:gd name="T14" fmla="*/ 0 w 68"/>
              <a:gd name="T15" fmla="*/ 14 h 64"/>
              <a:gd name="T16" fmla="*/ 34 w 68"/>
              <a:gd name="T17" fmla="*/ 0 h 64"/>
              <a:gd name="T18" fmla="*/ 68 w 68"/>
              <a:gd name="T19" fmla="*/ 14 h 64"/>
              <a:gd name="T20" fmla="*/ 68 w 68"/>
              <a:gd name="T21" fmla="*/ 60 h 64"/>
              <a:gd name="T22" fmla="*/ 68 w 68"/>
              <a:gd name="T23" fmla="*/ 64 h 64"/>
              <a:gd name="T24" fmla="*/ 0 w 68"/>
              <a:gd name="T25" fmla="*/ 64 h 64"/>
              <a:gd name="T26" fmla="*/ 0 w 68"/>
              <a:gd name="T27" fmla="*/ 60 h 64"/>
              <a:gd name="T28" fmla="*/ 2 w 68"/>
              <a:gd name="T29" fmla="*/ 57 h 64"/>
              <a:gd name="T30" fmla="*/ 66 w 68"/>
              <a:gd name="T31" fmla="*/ 57 h 64"/>
              <a:gd name="T32" fmla="*/ 68 w 68"/>
              <a:gd name="T33" fmla="*/ 60 h 64"/>
              <a:gd name="T34" fmla="*/ 18 w 68"/>
              <a:gd name="T35" fmla="*/ 23 h 64"/>
              <a:gd name="T36" fmla="*/ 18 w 68"/>
              <a:gd name="T37" fmla="*/ 50 h 64"/>
              <a:gd name="T38" fmla="*/ 23 w 68"/>
              <a:gd name="T39" fmla="*/ 50 h 64"/>
              <a:gd name="T40" fmla="*/ 23 w 68"/>
              <a:gd name="T41" fmla="*/ 23 h 64"/>
              <a:gd name="T42" fmla="*/ 32 w 68"/>
              <a:gd name="T43" fmla="*/ 23 h 64"/>
              <a:gd name="T44" fmla="*/ 32 w 68"/>
              <a:gd name="T45" fmla="*/ 50 h 64"/>
              <a:gd name="T46" fmla="*/ 36 w 68"/>
              <a:gd name="T47" fmla="*/ 50 h 64"/>
              <a:gd name="T48" fmla="*/ 36 w 68"/>
              <a:gd name="T49" fmla="*/ 23 h 64"/>
              <a:gd name="T50" fmla="*/ 45 w 68"/>
              <a:gd name="T51" fmla="*/ 23 h 64"/>
              <a:gd name="T52" fmla="*/ 45 w 68"/>
              <a:gd name="T53" fmla="*/ 50 h 64"/>
              <a:gd name="T54" fmla="*/ 50 w 68"/>
              <a:gd name="T55" fmla="*/ 50 h 64"/>
              <a:gd name="T56" fmla="*/ 50 w 68"/>
              <a:gd name="T57" fmla="*/ 23 h 64"/>
              <a:gd name="T58" fmla="*/ 59 w 68"/>
              <a:gd name="T59" fmla="*/ 23 h 64"/>
              <a:gd name="T60" fmla="*/ 59 w 68"/>
              <a:gd name="T61" fmla="*/ 50 h 64"/>
              <a:gd name="T62" fmla="*/ 61 w 68"/>
              <a:gd name="T63" fmla="*/ 50 h 64"/>
              <a:gd name="T64" fmla="*/ 64 w 68"/>
              <a:gd name="T65" fmla="*/ 53 h 64"/>
              <a:gd name="T66" fmla="*/ 64 w 68"/>
              <a:gd name="T67" fmla="*/ 55 h 64"/>
              <a:gd name="T68" fmla="*/ 4 w 68"/>
              <a:gd name="T69" fmla="*/ 55 h 64"/>
              <a:gd name="T70" fmla="*/ 4 w 68"/>
              <a:gd name="T71" fmla="*/ 53 h 64"/>
              <a:gd name="T72" fmla="*/ 7 w 68"/>
              <a:gd name="T73" fmla="*/ 50 h 64"/>
              <a:gd name="T74" fmla="*/ 9 w 68"/>
              <a:gd name="T75" fmla="*/ 50 h 64"/>
              <a:gd name="T76" fmla="*/ 9 w 68"/>
              <a:gd name="T77" fmla="*/ 23 h 64"/>
              <a:gd name="T78" fmla="*/ 18 w 68"/>
              <a:gd name="T79" fmla="*/ 2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8" h="64">
                <a:moveTo>
                  <a:pt x="68" y="14"/>
                </a:moveTo>
                <a:cubicBezTo>
                  <a:pt x="68" y="18"/>
                  <a:pt x="68" y="18"/>
                  <a:pt x="68" y="18"/>
                </a:cubicBezTo>
                <a:cubicBezTo>
                  <a:pt x="64" y="18"/>
                  <a:pt x="64" y="18"/>
                  <a:pt x="64" y="18"/>
                </a:cubicBezTo>
                <a:cubicBezTo>
                  <a:pt x="64" y="20"/>
                  <a:pt x="63" y="21"/>
                  <a:pt x="61" y="21"/>
                </a:cubicBezTo>
                <a:cubicBezTo>
                  <a:pt x="7" y="21"/>
                  <a:pt x="7" y="21"/>
                  <a:pt x="7" y="21"/>
                </a:cubicBezTo>
                <a:cubicBezTo>
                  <a:pt x="5" y="21"/>
                  <a:pt x="4" y="20"/>
                  <a:pt x="4" y="18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0" y="14"/>
                  <a:pt x="0" y="14"/>
                </a:cubicBezTo>
                <a:cubicBezTo>
                  <a:pt x="34" y="0"/>
                  <a:pt x="34" y="0"/>
                  <a:pt x="34" y="0"/>
                </a:cubicBezTo>
                <a:lnTo>
                  <a:pt x="68" y="14"/>
                </a:lnTo>
                <a:close/>
                <a:moveTo>
                  <a:pt x="68" y="60"/>
                </a:moveTo>
                <a:cubicBezTo>
                  <a:pt x="68" y="64"/>
                  <a:pt x="68" y="64"/>
                  <a:pt x="68" y="64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8"/>
                  <a:pt x="1" y="57"/>
                  <a:pt x="2" y="57"/>
                </a:cubicBezTo>
                <a:cubicBezTo>
                  <a:pt x="66" y="57"/>
                  <a:pt x="66" y="57"/>
                  <a:pt x="66" y="57"/>
                </a:cubicBezTo>
                <a:cubicBezTo>
                  <a:pt x="67" y="57"/>
                  <a:pt x="68" y="58"/>
                  <a:pt x="68" y="60"/>
                </a:cubicBezTo>
                <a:close/>
                <a:moveTo>
                  <a:pt x="18" y="23"/>
                </a:moveTo>
                <a:cubicBezTo>
                  <a:pt x="18" y="50"/>
                  <a:pt x="18" y="50"/>
                  <a:pt x="18" y="50"/>
                </a:cubicBezTo>
                <a:cubicBezTo>
                  <a:pt x="23" y="50"/>
                  <a:pt x="23" y="50"/>
                  <a:pt x="23" y="50"/>
                </a:cubicBezTo>
                <a:cubicBezTo>
                  <a:pt x="23" y="23"/>
                  <a:pt x="23" y="23"/>
                  <a:pt x="23" y="23"/>
                </a:cubicBezTo>
                <a:cubicBezTo>
                  <a:pt x="32" y="23"/>
                  <a:pt x="32" y="23"/>
                  <a:pt x="32" y="23"/>
                </a:cubicBezTo>
                <a:cubicBezTo>
                  <a:pt x="32" y="50"/>
                  <a:pt x="32" y="50"/>
                  <a:pt x="32" y="50"/>
                </a:cubicBezTo>
                <a:cubicBezTo>
                  <a:pt x="36" y="50"/>
                  <a:pt x="36" y="50"/>
                  <a:pt x="36" y="50"/>
                </a:cubicBezTo>
                <a:cubicBezTo>
                  <a:pt x="36" y="23"/>
                  <a:pt x="36" y="23"/>
                  <a:pt x="36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50"/>
                  <a:pt x="45" y="50"/>
                  <a:pt x="45" y="50"/>
                </a:cubicBezTo>
                <a:cubicBezTo>
                  <a:pt x="50" y="50"/>
                  <a:pt x="50" y="50"/>
                  <a:pt x="50" y="50"/>
                </a:cubicBezTo>
                <a:cubicBezTo>
                  <a:pt x="50" y="23"/>
                  <a:pt x="50" y="23"/>
                  <a:pt x="50" y="23"/>
                </a:cubicBezTo>
                <a:cubicBezTo>
                  <a:pt x="59" y="23"/>
                  <a:pt x="59" y="23"/>
                  <a:pt x="59" y="23"/>
                </a:cubicBezTo>
                <a:cubicBezTo>
                  <a:pt x="59" y="50"/>
                  <a:pt x="59" y="50"/>
                  <a:pt x="59" y="50"/>
                </a:cubicBezTo>
                <a:cubicBezTo>
                  <a:pt x="61" y="50"/>
                  <a:pt x="61" y="50"/>
                  <a:pt x="61" y="50"/>
                </a:cubicBezTo>
                <a:cubicBezTo>
                  <a:pt x="63" y="50"/>
                  <a:pt x="64" y="51"/>
                  <a:pt x="64" y="53"/>
                </a:cubicBezTo>
                <a:cubicBezTo>
                  <a:pt x="64" y="55"/>
                  <a:pt x="64" y="55"/>
                  <a:pt x="6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3"/>
                  <a:pt x="4" y="53"/>
                  <a:pt x="4" y="53"/>
                </a:cubicBezTo>
                <a:cubicBezTo>
                  <a:pt x="4" y="51"/>
                  <a:pt x="5" y="50"/>
                  <a:pt x="7" y="50"/>
                </a:cubicBezTo>
                <a:cubicBezTo>
                  <a:pt x="9" y="50"/>
                  <a:pt x="9" y="50"/>
                  <a:pt x="9" y="50"/>
                </a:cubicBezTo>
                <a:cubicBezTo>
                  <a:pt x="9" y="23"/>
                  <a:pt x="9" y="23"/>
                  <a:pt x="9" y="23"/>
                </a:cubicBezTo>
                <a:lnTo>
                  <a:pt x="18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29" name="Freeform 152">
            <a:extLst>
              <a:ext uri="{FF2B5EF4-FFF2-40B4-BE49-F238E27FC236}">
                <a16:creationId xmlns:a16="http://schemas.microsoft.com/office/drawing/2014/main" id="{6D2FC186-5D8C-41E1-A672-DD45242DA1AE}"/>
              </a:ext>
            </a:extLst>
          </p:cNvPr>
          <p:cNvSpPr>
            <a:spLocks noEditPoints="1"/>
          </p:cNvSpPr>
          <p:nvPr/>
        </p:nvSpPr>
        <p:spPr bwMode="auto">
          <a:xfrm>
            <a:off x="5220072" y="1568655"/>
            <a:ext cx="292101" cy="271600"/>
          </a:xfrm>
          <a:custGeom>
            <a:avLst/>
            <a:gdLst>
              <a:gd name="T0" fmla="*/ 67 w 67"/>
              <a:gd name="T1" fmla="*/ 20 h 62"/>
              <a:gd name="T2" fmla="*/ 46 w 67"/>
              <a:gd name="T3" fmla="*/ 36 h 62"/>
              <a:gd name="T4" fmla="*/ 42 w 67"/>
              <a:gd name="T5" fmla="*/ 40 h 62"/>
              <a:gd name="T6" fmla="*/ 39 w 67"/>
              <a:gd name="T7" fmla="*/ 47 h 62"/>
              <a:gd name="T8" fmla="*/ 44 w 67"/>
              <a:gd name="T9" fmla="*/ 52 h 62"/>
              <a:gd name="T10" fmla="*/ 52 w 67"/>
              <a:gd name="T11" fmla="*/ 58 h 62"/>
              <a:gd name="T12" fmla="*/ 52 w 67"/>
              <a:gd name="T13" fmla="*/ 61 h 62"/>
              <a:gd name="T14" fmla="*/ 51 w 67"/>
              <a:gd name="T15" fmla="*/ 62 h 62"/>
              <a:gd name="T16" fmla="*/ 17 w 67"/>
              <a:gd name="T17" fmla="*/ 62 h 62"/>
              <a:gd name="T18" fmla="*/ 16 w 67"/>
              <a:gd name="T19" fmla="*/ 61 h 62"/>
              <a:gd name="T20" fmla="*/ 16 w 67"/>
              <a:gd name="T21" fmla="*/ 58 h 62"/>
              <a:gd name="T22" fmla="*/ 24 w 67"/>
              <a:gd name="T23" fmla="*/ 52 h 62"/>
              <a:gd name="T24" fmla="*/ 29 w 67"/>
              <a:gd name="T25" fmla="*/ 47 h 62"/>
              <a:gd name="T26" fmla="*/ 26 w 67"/>
              <a:gd name="T27" fmla="*/ 40 h 62"/>
              <a:gd name="T28" fmla="*/ 22 w 67"/>
              <a:gd name="T29" fmla="*/ 36 h 62"/>
              <a:gd name="T30" fmla="*/ 0 w 67"/>
              <a:gd name="T31" fmla="*/ 20 h 62"/>
              <a:gd name="T32" fmla="*/ 0 w 67"/>
              <a:gd name="T33" fmla="*/ 15 h 62"/>
              <a:gd name="T34" fmla="*/ 4 w 67"/>
              <a:gd name="T35" fmla="*/ 11 h 62"/>
              <a:gd name="T36" fmla="*/ 16 w 67"/>
              <a:gd name="T37" fmla="*/ 11 h 62"/>
              <a:gd name="T38" fmla="*/ 16 w 67"/>
              <a:gd name="T39" fmla="*/ 7 h 62"/>
              <a:gd name="T40" fmla="*/ 22 w 67"/>
              <a:gd name="T41" fmla="*/ 0 h 62"/>
              <a:gd name="T42" fmla="*/ 45 w 67"/>
              <a:gd name="T43" fmla="*/ 0 h 62"/>
              <a:gd name="T44" fmla="*/ 52 w 67"/>
              <a:gd name="T45" fmla="*/ 7 h 62"/>
              <a:gd name="T46" fmla="*/ 52 w 67"/>
              <a:gd name="T47" fmla="*/ 11 h 62"/>
              <a:gd name="T48" fmla="*/ 63 w 67"/>
              <a:gd name="T49" fmla="*/ 11 h 62"/>
              <a:gd name="T50" fmla="*/ 67 w 67"/>
              <a:gd name="T51" fmla="*/ 15 h 62"/>
              <a:gd name="T52" fmla="*/ 67 w 67"/>
              <a:gd name="T53" fmla="*/ 20 h 62"/>
              <a:gd name="T54" fmla="*/ 16 w 67"/>
              <a:gd name="T55" fmla="*/ 16 h 62"/>
              <a:gd name="T56" fmla="*/ 6 w 67"/>
              <a:gd name="T57" fmla="*/ 16 h 62"/>
              <a:gd name="T58" fmla="*/ 6 w 67"/>
              <a:gd name="T59" fmla="*/ 20 h 62"/>
              <a:gd name="T60" fmla="*/ 19 w 67"/>
              <a:gd name="T61" fmla="*/ 31 h 62"/>
              <a:gd name="T62" fmla="*/ 16 w 67"/>
              <a:gd name="T63" fmla="*/ 16 h 62"/>
              <a:gd name="T64" fmla="*/ 62 w 67"/>
              <a:gd name="T65" fmla="*/ 16 h 62"/>
              <a:gd name="T66" fmla="*/ 52 w 67"/>
              <a:gd name="T67" fmla="*/ 16 h 62"/>
              <a:gd name="T68" fmla="*/ 49 w 67"/>
              <a:gd name="T69" fmla="*/ 31 h 62"/>
              <a:gd name="T70" fmla="*/ 62 w 67"/>
              <a:gd name="T71" fmla="*/ 20 h 62"/>
              <a:gd name="T72" fmla="*/ 62 w 67"/>
              <a:gd name="T73" fmla="*/ 16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7" h="62">
                <a:moveTo>
                  <a:pt x="67" y="20"/>
                </a:moveTo>
                <a:cubicBezTo>
                  <a:pt x="67" y="27"/>
                  <a:pt x="58" y="36"/>
                  <a:pt x="46" y="36"/>
                </a:cubicBezTo>
                <a:cubicBezTo>
                  <a:pt x="44" y="38"/>
                  <a:pt x="42" y="40"/>
                  <a:pt x="42" y="40"/>
                </a:cubicBezTo>
                <a:cubicBezTo>
                  <a:pt x="40" y="42"/>
                  <a:pt x="39" y="44"/>
                  <a:pt x="39" y="47"/>
                </a:cubicBezTo>
                <a:cubicBezTo>
                  <a:pt x="39" y="49"/>
                  <a:pt x="40" y="52"/>
                  <a:pt x="44" y="52"/>
                </a:cubicBezTo>
                <a:cubicBezTo>
                  <a:pt x="48" y="52"/>
                  <a:pt x="52" y="54"/>
                  <a:pt x="52" y="58"/>
                </a:cubicBezTo>
                <a:cubicBezTo>
                  <a:pt x="52" y="61"/>
                  <a:pt x="52" y="61"/>
                  <a:pt x="52" y="61"/>
                </a:cubicBezTo>
                <a:cubicBezTo>
                  <a:pt x="52" y="62"/>
                  <a:pt x="51" y="62"/>
                  <a:pt x="51" y="62"/>
                </a:cubicBezTo>
                <a:cubicBezTo>
                  <a:pt x="17" y="62"/>
                  <a:pt x="17" y="62"/>
                  <a:pt x="17" y="62"/>
                </a:cubicBezTo>
                <a:cubicBezTo>
                  <a:pt x="16" y="62"/>
                  <a:pt x="16" y="62"/>
                  <a:pt x="16" y="61"/>
                </a:cubicBezTo>
                <a:cubicBezTo>
                  <a:pt x="16" y="58"/>
                  <a:pt x="16" y="58"/>
                  <a:pt x="16" y="58"/>
                </a:cubicBezTo>
                <a:cubicBezTo>
                  <a:pt x="16" y="54"/>
                  <a:pt x="20" y="52"/>
                  <a:pt x="24" y="52"/>
                </a:cubicBezTo>
                <a:cubicBezTo>
                  <a:pt x="27" y="52"/>
                  <a:pt x="29" y="49"/>
                  <a:pt x="29" y="47"/>
                </a:cubicBezTo>
                <a:cubicBezTo>
                  <a:pt x="29" y="44"/>
                  <a:pt x="28" y="42"/>
                  <a:pt x="26" y="40"/>
                </a:cubicBezTo>
                <a:cubicBezTo>
                  <a:pt x="25" y="40"/>
                  <a:pt x="24" y="38"/>
                  <a:pt x="22" y="36"/>
                </a:cubicBezTo>
                <a:cubicBezTo>
                  <a:pt x="10" y="36"/>
                  <a:pt x="0" y="27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12"/>
                  <a:pt x="2" y="11"/>
                  <a:pt x="4" y="11"/>
                </a:cubicBezTo>
                <a:cubicBezTo>
                  <a:pt x="16" y="11"/>
                  <a:pt x="16" y="11"/>
                  <a:pt x="16" y="11"/>
                </a:cubicBezTo>
                <a:cubicBezTo>
                  <a:pt x="16" y="7"/>
                  <a:pt x="16" y="7"/>
                  <a:pt x="16" y="7"/>
                </a:cubicBezTo>
                <a:cubicBezTo>
                  <a:pt x="16" y="3"/>
                  <a:pt x="19" y="0"/>
                  <a:pt x="22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9" y="0"/>
                  <a:pt x="52" y="3"/>
                  <a:pt x="52" y="7"/>
                </a:cubicBezTo>
                <a:cubicBezTo>
                  <a:pt x="52" y="11"/>
                  <a:pt x="52" y="11"/>
                  <a:pt x="52" y="11"/>
                </a:cubicBezTo>
                <a:cubicBezTo>
                  <a:pt x="63" y="11"/>
                  <a:pt x="63" y="11"/>
                  <a:pt x="63" y="11"/>
                </a:cubicBezTo>
                <a:cubicBezTo>
                  <a:pt x="66" y="11"/>
                  <a:pt x="67" y="12"/>
                  <a:pt x="67" y="15"/>
                </a:cubicBezTo>
                <a:lnTo>
                  <a:pt x="67" y="20"/>
                </a:lnTo>
                <a:close/>
                <a:moveTo>
                  <a:pt x="16" y="16"/>
                </a:moveTo>
                <a:cubicBezTo>
                  <a:pt x="6" y="16"/>
                  <a:pt x="6" y="16"/>
                  <a:pt x="6" y="16"/>
                </a:cubicBezTo>
                <a:cubicBezTo>
                  <a:pt x="6" y="20"/>
                  <a:pt x="6" y="20"/>
                  <a:pt x="6" y="20"/>
                </a:cubicBezTo>
                <a:cubicBezTo>
                  <a:pt x="6" y="24"/>
                  <a:pt x="11" y="29"/>
                  <a:pt x="19" y="31"/>
                </a:cubicBezTo>
                <a:cubicBezTo>
                  <a:pt x="17" y="27"/>
                  <a:pt x="16" y="22"/>
                  <a:pt x="16" y="16"/>
                </a:cubicBezTo>
                <a:close/>
                <a:moveTo>
                  <a:pt x="62" y="16"/>
                </a:moveTo>
                <a:cubicBezTo>
                  <a:pt x="52" y="16"/>
                  <a:pt x="52" y="16"/>
                  <a:pt x="52" y="16"/>
                </a:cubicBezTo>
                <a:cubicBezTo>
                  <a:pt x="52" y="22"/>
                  <a:pt x="51" y="27"/>
                  <a:pt x="49" y="31"/>
                </a:cubicBezTo>
                <a:cubicBezTo>
                  <a:pt x="57" y="29"/>
                  <a:pt x="62" y="24"/>
                  <a:pt x="62" y="20"/>
                </a:cubicBezTo>
                <a:lnTo>
                  <a:pt x="62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49" name="Freeform 116">
            <a:extLst>
              <a:ext uri="{FF2B5EF4-FFF2-40B4-BE49-F238E27FC236}">
                <a16:creationId xmlns:a16="http://schemas.microsoft.com/office/drawing/2014/main" id="{10C80F73-BACD-4C07-BE34-74BDEE77831D}"/>
              </a:ext>
            </a:extLst>
          </p:cNvPr>
          <p:cNvSpPr>
            <a:spLocks noEditPoints="1"/>
          </p:cNvSpPr>
          <p:nvPr/>
        </p:nvSpPr>
        <p:spPr bwMode="auto">
          <a:xfrm>
            <a:off x="5236468" y="2569482"/>
            <a:ext cx="259308" cy="180128"/>
          </a:xfrm>
          <a:custGeom>
            <a:avLst/>
            <a:gdLst>
              <a:gd name="T0" fmla="*/ 55 w 57"/>
              <a:gd name="T1" fmla="*/ 27 h 46"/>
              <a:gd name="T2" fmla="*/ 54 w 57"/>
              <a:gd name="T3" fmla="*/ 27 h 46"/>
              <a:gd name="T4" fmla="*/ 54 w 57"/>
              <a:gd name="T5" fmla="*/ 27 h 46"/>
              <a:gd name="T6" fmla="*/ 53 w 57"/>
              <a:gd name="T7" fmla="*/ 27 h 46"/>
              <a:gd name="T8" fmla="*/ 28 w 57"/>
              <a:gd name="T9" fmla="*/ 6 h 46"/>
              <a:gd name="T10" fmla="*/ 4 w 57"/>
              <a:gd name="T11" fmla="*/ 27 h 46"/>
              <a:gd name="T12" fmla="*/ 3 w 57"/>
              <a:gd name="T13" fmla="*/ 27 h 46"/>
              <a:gd name="T14" fmla="*/ 2 w 57"/>
              <a:gd name="T15" fmla="*/ 27 h 46"/>
              <a:gd name="T16" fmla="*/ 0 w 57"/>
              <a:gd name="T17" fmla="*/ 24 h 46"/>
              <a:gd name="T18" fmla="*/ 0 w 57"/>
              <a:gd name="T19" fmla="*/ 23 h 46"/>
              <a:gd name="T20" fmla="*/ 26 w 57"/>
              <a:gd name="T21" fmla="*/ 1 h 46"/>
              <a:gd name="T22" fmla="*/ 31 w 57"/>
              <a:gd name="T23" fmla="*/ 1 h 46"/>
              <a:gd name="T24" fmla="*/ 40 w 57"/>
              <a:gd name="T25" fmla="*/ 8 h 46"/>
              <a:gd name="T26" fmla="*/ 40 w 57"/>
              <a:gd name="T27" fmla="*/ 1 h 46"/>
              <a:gd name="T28" fmla="*/ 41 w 57"/>
              <a:gd name="T29" fmla="*/ 0 h 46"/>
              <a:gd name="T30" fmla="*/ 48 w 57"/>
              <a:gd name="T31" fmla="*/ 0 h 46"/>
              <a:gd name="T32" fmla="*/ 49 w 57"/>
              <a:gd name="T33" fmla="*/ 1 h 46"/>
              <a:gd name="T34" fmla="*/ 49 w 57"/>
              <a:gd name="T35" fmla="*/ 16 h 46"/>
              <a:gd name="T36" fmla="*/ 57 w 57"/>
              <a:gd name="T37" fmla="*/ 23 h 46"/>
              <a:gd name="T38" fmla="*/ 57 w 57"/>
              <a:gd name="T39" fmla="*/ 24 h 46"/>
              <a:gd name="T40" fmla="*/ 55 w 57"/>
              <a:gd name="T41" fmla="*/ 27 h 46"/>
              <a:gd name="T42" fmla="*/ 49 w 57"/>
              <a:gd name="T43" fmla="*/ 44 h 46"/>
              <a:gd name="T44" fmla="*/ 47 w 57"/>
              <a:gd name="T45" fmla="*/ 46 h 46"/>
              <a:gd name="T46" fmla="*/ 33 w 57"/>
              <a:gd name="T47" fmla="*/ 46 h 46"/>
              <a:gd name="T48" fmla="*/ 33 w 57"/>
              <a:gd name="T49" fmla="*/ 32 h 46"/>
              <a:gd name="T50" fmla="*/ 24 w 57"/>
              <a:gd name="T51" fmla="*/ 32 h 46"/>
              <a:gd name="T52" fmla="*/ 24 w 57"/>
              <a:gd name="T53" fmla="*/ 46 h 46"/>
              <a:gd name="T54" fmla="*/ 10 w 57"/>
              <a:gd name="T55" fmla="*/ 46 h 46"/>
              <a:gd name="T56" fmla="*/ 8 w 57"/>
              <a:gd name="T57" fmla="*/ 44 h 46"/>
              <a:gd name="T58" fmla="*/ 8 w 57"/>
              <a:gd name="T59" fmla="*/ 27 h 46"/>
              <a:gd name="T60" fmla="*/ 8 w 57"/>
              <a:gd name="T61" fmla="*/ 26 h 46"/>
              <a:gd name="T62" fmla="*/ 28 w 57"/>
              <a:gd name="T63" fmla="*/ 9 h 46"/>
              <a:gd name="T64" fmla="*/ 49 w 57"/>
              <a:gd name="T65" fmla="*/ 26 h 46"/>
              <a:gd name="T66" fmla="*/ 49 w 57"/>
              <a:gd name="T67" fmla="*/ 27 h 46"/>
              <a:gd name="T68" fmla="*/ 49 w 57"/>
              <a:gd name="T69" fmla="*/ 44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50" name="Freeform 122">
            <a:extLst>
              <a:ext uri="{FF2B5EF4-FFF2-40B4-BE49-F238E27FC236}">
                <a16:creationId xmlns:a16="http://schemas.microsoft.com/office/drawing/2014/main" id="{B454879C-2966-4EF1-870C-0372B056FD2C}"/>
              </a:ext>
            </a:extLst>
          </p:cNvPr>
          <p:cNvSpPr>
            <a:spLocks noEditPoints="1"/>
          </p:cNvSpPr>
          <p:nvPr/>
        </p:nvSpPr>
        <p:spPr bwMode="auto">
          <a:xfrm>
            <a:off x="3897250" y="3388571"/>
            <a:ext cx="299045" cy="184150"/>
          </a:xfrm>
          <a:custGeom>
            <a:avLst/>
            <a:gdLst>
              <a:gd name="T0" fmla="*/ 57 w 73"/>
              <a:gd name="T1" fmla="*/ 37 h 57"/>
              <a:gd name="T2" fmla="*/ 38 w 73"/>
              <a:gd name="T3" fmla="*/ 56 h 57"/>
              <a:gd name="T4" fmla="*/ 34 w 73"/>
              <a:gd name="T5" fmla="*/ 57 h 57"/>
              <a:gd name="T6" fmla="*/ 31 w 73"/>
              <a:gd name="T7" fmla="*/ 56 h 57"/>
              <a:gd name="T8" fmla="*/ 4 w 73"/>
              <a:gd name="T9" fmla="*/ 28 h 57"/>
              <a:gd name="T10" fmla="*/ 0 w 73"/>
              <a:gd name="T11" fmla="*/ 20 h 57"/>
              <a:gd name="T12" fmla="*/ 0 w 73"/>
              <a:gd name="T13" fmla="*/ 4 h 57"/>
              <a:gd name="T14" fmla="*/ 5 w 73"/>
              <a:gd name="T15" fmla="*/ 0 h 57"/>
              <a:gd name="T16" fmla="*/ 21 w 73"/>
              <a:gd name="T17" fmla="*/ 0 h 57"/>
              <a:gd name="T18" fmla="*/ 29 w 73"/>
              <a:gd name="T19" fmla="*/ 3 h 57"/>
              <a:gd name="T20" fmla="*/ 57 w 73"/>
              <a:gd name="T21" fmla="*/ 30 h 57"/>
              <a:gd name="T22" fmla="*/ 58 w 73"/>
              <a:gd name="T23" fmla="*/ 34 h 57"/>
              <a:gd name="T24" fmla="*/ 57 w 73"/>
              <a:gd name="T25" fmla="*/ 37 h 57"/>
              <a:gd name="T26" fmla="*/ 13 w 73"/>
              <a:gd name="T27" fmla="*/ 7 h 57"/>
              <a:gd name="T28" fmla="*/ 8 w 73"/>
              <a:gd name="T29" fmla="*/ 12 h 57"/>
              <a:gd name="T30" fmla="*/ 13 w 73"/>
              <a:gd name="T31" fmla="*/ 17 h 57"/>
              <a:gd name="T32" fmla="*/ 17 w 73"/>
              <a:gd name="T33" fmla="*/ 12 h 57"/>
              <a:gd name="T34" fmla="*/ 13 w 73"/>
              <a:gd name="T35" fmla="*/ 7 h 57"/>
              <a:gd name="T36" fmla="*/ 71 w 73"/>
              <a:gd name="T37" fmla="*/ 37 h 57"/>
              <a:gd name="T38" fmla="*/ 52 w 73"/>
              <a:gd name="T39" fmla="*/ 56 h 57"/>
              <a:gd name="T40" fmla="*/ 49 w 73"/>
              <a:gd name="T41" fmla="*/ 57 h 57"/>
              <a:gd name="T42" fmla="*/ 45 w 73"/>
              <a:gd name="T43" fmla="*/ 55 h 57"/>
              <a:gd name="T44" fmla="*/ 63 w 73"/>
              <a:gd name="T45" fmla="*/ 37 h 57"/>
              <a:gd name="T46" fmla="*/ 64 w 73"/>
              <a:gd name="T47" fmla="*/ 34 h 57"/>
              <a:gd name="T48" fmla="*/ 63 w 73"/>
              <a:gd name="T49" fmla="*/ 30 h 57"/>
              <a:gd name="T50" fmla="*/ 35 w 73"/>
              <a:gd name="T51" fmla="*/ 3 h 57"/>
              <a:gd name="T52" fmla="*/ 27 w 73"/>
              <a:gd name="T53" fmla="*/ 0 h 57"/>
              <a:gd name="T54" fmla="*/ 36 w 73"/>
              <a:gd name="T55" fmla="*/ 0 h 57"/>
              <a:gd name="T56" fmla="*/ 44 w 73"/>
              <a:gd name="T57" fmla="*/ 3 h 57"/>
              <a:gd name="T58" fmla="*/ 71 w 73"/>
              <a:gd name="T59" fmla="*/ 30 h 57"/>
              <a:gd name="T60" fmla="*/ 73 w 73"/>
              <a:gd name="T61" fmla="*/ 34 h 57"/>
              <a:gd name="T62" fmla="*/ 71 w 73"/>
              <a:gd name="T63" fmla="*/ 37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3" h="57">
                <a:moveTo>
                  <a:pt x="57" y="37"/>
                </a:moveTo>
                <a:cubicBezTo>
                  <a:pt x="38" y="56"/>
                  <a:pt x="38" y="56"/>
                  <a:pt x="38" y="56"/>
                </a:cubicBezTo>
                <a:cubicBezTo>
                  <a:pt x="37" y="57"/>
                  <a:pt x="36" y="57"/>
                  <a:pt x="34" y="57"/>
                </a:cubicBezTo>
                <a:cubicBezTo>
                  <a:pt x="33" y="57"/>
                  <a:pt x="32" y="57"/>
                  <a:pt x="31" y="56"/>
                </a:cubicBezTo>
                <a:cubicBezTo>
                  <a:pt x="4" y="28"/>
                  <a:pt x="4" y="28"/>
                  <a:pt x="4" y="28"/>
                </a:cubicBezTo>
                <a:cubicBezTo>
                  <a:pt x="2" y="27"/>
                  <a:pt x="0" y="23"/>
                  <a:pt x="0" y="20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3" y="0"/>
                  <a:pt x="5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24" y="0"/>
                  <a:pt x="27" y="1"/>
                  <a:pt x="29" y="3"/>
                </a:cubicBezTo>
                <a:cubicBezTo>
                  <a:pt x="57" y="30"/>
                  <a:pt x="57" y="30"/>
                  <a:pt x="57" y="30"/>
                </a:cubicBezTo>
                <a:cubicBezTo>
                  <a:pt x="57" y="31"/>
                  <a:pt x="58" y="32"/>
                  <a:pt x="58" y="34"/>
                </a:cubicBezTo>
                <a:cubicBezTo>
                  <a:pt x="58" y="35"/>
                  <a:pt x="57" y="36"/>
                  <a:pt x="57" y="37"/>
                </a:cubicBezTo>
                <a:close/>
                <a:moveTo>
                  <a:pt x="13" y="7"/>
                </a:moveTo>
                <a:cubicBezTo>
                  <a:pt x="10" y="7"/>
                  <a:pt x="8" y="9"/>
                  <a:pt x="8" y="12"/>
                </a:cubicBezTo>
                <a:cubicBezTo>
                  <a:pt x="8" y="14"/>
                  <a:pt x="10" y="17"/>
                  <a:pt x="13" y="17"/>
                </a:cubicBezTo>
                <a:cubicBezTo>
                  <a:pt x="15" y="17"/>
                  <a:pt x="17" y="14"/>
                  <a:pt x="17" y="12"/>
                </a:cubicBezTo>
                <a:cubicBezTo>
                  <a:pt x="17" y="9"/>
                  <a:pt x="15" y="7"/>
                  <a:pt x="13" y="7"/>
                </a:cubicBezTo>
                <a:close/>
                <a:moveTo>
                  <a:pt x="71" y="37"/>
                </a:moveTo>
                <a:cubicBezTo>
                  <a:pt x="52" y="56"/>
                  <a:pt x="52" y="56"/>
                  <a:pt x="52" y="56"/>
                </a:cubicBezTo>
                <a:cubicBezTo>
                  <a:pt x="52" y="57"/>
                  <a:pt x="50" y="57"/>
                  <a:pt x="49" y="57"/>
                </a:cubicBezTo>
                <a:cubicBezTo>
                  <a:pt x="47" y="57"/>
                  <a:pt x="46" y="56"/>
                  <a:pt x="45" y="55"/>
                </a:cubicBezTo>
                <a:cubicBezTo>
                  <a:pt x="63" y="37"/>
                  <a:pt x="63" y="37"/>
                  <a:pt x="63" y="37"/>
                </a:cubicBezTo>
                <a:cubicBezTo>
                  <a:pt x="63" y="36"/>
                  <a:pt x="64" y="35"/>
                  <a:pt x="64" y="34"/>
                </a:cubicBezTo>
                <a:cubicBezTo>
                  <a:pt x="64" y="32"/>
                  <a:pt x="63" y="31"/>
                  <a:pt x="63" y="30"/>
                </a:cubicBezTo>
                <a:cubicBezTo>
                  <a:pt x="35" y="3"/>
                  <a:pt x="35" y="3"/>
                  <a:pt x="35" y="3"/>
                </a:cubicBezTo>
                <a:cubicBezTo>
                  <a:pt x="34" y="1"/>
                  <a:pt x="30" y="0"/>
                  <a:pt x="27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8" y="0"/>
                  <a:pt x="42" y="1"/>
                  <a:pt x="44" y="3"/>
                </a:cubicBezTo>
                <a:cubicBezTo>
                  <a:pt x="71" y="30"/>
                  <a:pt x="71" y="30"/>
                  <a:pt x="71" y="30"/>
                </a:cubicBezTo>
                <a:cubicBezTo>
                  <a:pt x="72" y="31"/>
                  <a:pt x="73" y="32"/>
                  <a:pt x="73" y="34"/>
                </a:cubicBezTo>
                <a:cubicBezTo>
                  <a:pt x="73" y="35"/>
                  <a:pt x="72" y="36"/>
                  <a:pt x="71" y="3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262" tIns="45631" rIns="91262" bIns="45631"/>
          <a:lstStyle/>
          <a:p>
            <a:endParaRPr lang="zh-CN" altLang="en-US"/>
          </a:p>
        </p:txBody>
      </p:sp>
      <p:sp>
        <p:nvSpPr>
          <p:cNvPr id="51" name="Shape 2102@|5FFC:16777215|FBC:16777215|LFC:16777215|LBC:16777215">
            <a:extLst>
              <a:ext uri="{FF2B5EF4-FFF2-40B4-BE49-F238E27FC236}">
                <a16:creationId xmlns:a16="http://schemas.microsoft.com/office/drawing/2014/main" id="{0CF48803-18EB-4EEB-871F-648E0F58EC9F}"/>
              </a:ext>
            </a:extLst>
          </p:cNvPr>
          <p:cNvSpPr>
            <a:spLocks/>
          </p:cNvSpPr>
          <p:nvPr/>
        </p:nvSpPr>
        <p:spPr bwMode="auto">
          <a:xfrm>
            <a:off x="5148064" y="3575088"/>
            <a:ext cx="395395" cy="272467"/>
          </a:xfrm>
          <a:custGeom>
            <a:avLst/>
            <a:gdLst>
              <a:gd name="T0" fmla="*/ 18143 w 21600"/>
              <a:gd name="T1" fmla="*/ 10800 h 21600"/>
              <a:gd name="T2" fmla="*/ 16709 w 21600"/>
              <a:gd name="T3" fmla="*/ 12419 h 21600"/>
              <a:gd name="T4" fmla="*/ 10800 w 21600"/>
              <a:gd name="T5" fmla="*/ 18359 h 21600"/>
              <a:gd name="T6" fmla="*/ 6524 w 21600"/>
              <a:gd name="T7" fmla="*/ 16146 h 21600"/>
              <a:gd name="T8" fmla="*/ 4691 w 21600"/>
              <a:gd name="T9" fmla="*/ 16146 h 21600"/>
              <a:gd name="T10" fmla="*/ 4691 w 21600"/>
              <a:gd name="T11" fmla="*/ 18437 h 21600"/>
              <a:gd name="T12" fmla="*/ 10800 w 21600"/>
              <a:gd name="T13" fmla="*/ 21600 h 21600"/>
              <a:gd name="T14" fmla="*/ 19043 w 21600"/>
              <a:gd name="T15" fmla="*/ 14039 h 21600"/>
              <a:gd name="T16" fmla="*/ 21600 w 21600"/>
              <a:gd name="T17" fmla="*/ 14039 h 21600"/>
              <a:gd name="T18" fmla="*/ 21600 w 21600"/>
              <a:gd name="T19" fmla="*/ 10800 h 21600"/>
              <a:gd name="T20" fmla="*/ 18143 w 21600"/>
              <a:gd name="T21" fmla="*/ 10800 h 21600"/>
              <a:gd name="T22" fmla="*/ 4891 w 21600"/>
              <a:gd name="T23" fmla="*/ 9180 h 21600"/>
              <a:gd name="T24" fmla="*/ 10800 w 21600"/>
              <a:gd name="T25" fmla="*/ 3240 h 21600"/>
              <a:gd name="T26" fmla="*/ 15076 w 21600"/>
              <a:gd name="T27" fmla="*/ 5454 h 21600"/>
              <a:gd name="T28" fmla="*/ 16909 w 21600"/>
              <a:gd name="T29" fmla="*/ 5454 h 21600"/>
              <a:gd name="T30" fmla="*/ 16909 w 21600"/>
              <a:gd name="T31" fmla="*/ 3163 h 21600"/>
              <a:gd name="T32" fmla="*/ 10800 w 21600"/>
              <a:gd name="T33" fmla="*/ 0 h 21600"/>
              <a:gd name="T34" fmla="*/ 2557 w 21600"/>
              <a:gd name="T35" fmla="*/ 7560 h 21600"/>
              <a:gd name="T36" fmla="*/ 0 w 21600"/>
              <a:gd name="T37" fmla="*/ 7560 h 21600"/>
              <a:gd name="T38" fmla="*/ 0 w 21600"/>
              <a:gd name="T39" fmla="*/ 10800 h 21600"/>
              <a:gd name="T40" fmla="*/ 3457 w 21600"/>
              <a:gd name="T41" fmla="*/ 10800 h 21600"/>
              <a:gd name="T42" fmla="*/ 4891 w 21600"/>
              <a:gd name="T43" fmla="*/ 9180 h 21600"/>
              <a:gd name="T44" fmla="*/ 7343 w 21600"/>
              <a:gd name="T45" fmla="*/ 10800 h 21600"/>
              <a:gd name="T46" fmla="*/ 10800 w 21600"/>
              <a:gd name="T47" fmla="*/ 15120 h 21600"/>
              <a:gd name="T48" fmla="*/ 14255 w 21600"/>
              <a:gd name="T49" fmla="*/ 10800 h 21600"/>
              <a:gd name="T50" fmla="*/ 10800 w 21600"/>
              <a:gd name="T51" fmla="*/ 6480 h 21600"/>
              <a:gd name="T52" fmla="*/ 7343 w 21600"/>
              <a:gd name="T53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21600" h="21600" extrusionOk="0">
                <a:moveTo>
                  <a:pt x="18143" y="10800"/>
                </a:moveTo>
                <a:cubicBezTo>
                  <a:pt x="17065" y="10800"/>
                  <a:pt x="16800" y="11898"/>
                  <a:pt x="16709" y="12419"/>
                </a:cubicBezTo>
                <a:cubicBezTo>
                  <a:pt x="16115" y="15817"/>
                  <a:pt x="13696" y="18359"/>
                  <a:pt x="10800" y="18359"/>
                </a:cubicBezTo>
                <a:cubicBezTo>
                  <a:pt x="9130" y="18359"/>
                  <a:pt x="7618" y="17514"/>
                  <a:pt x="6524" y="16146"/>
                </a:cubicBezTo>
                <a:cubicBezTo>
                  <a:pt x="6018" y="15513"/>
                  <a:pt x="5198" y="15513"/>
                  <a:pt x="4691" y="16146"/>
                </a:cubicBezTo>
                <a:cubicBezTo>
                  <a:pt x="4185" y="16779"/>
                  <a:pt x="4185" y="17804"/>
                  <a:pt x="4691" y="18437"/>
                </a:cubicBezTo>
                <a:cubicBezTo>
                  <a:pt x="6255" y="20391"/>
                  <a:pt x="8415" y="21600"/>
                  <a:pt x="10800" y="21600"/>
                </a:cubicBezTo>
                <a:cubicBezTo>
                  <a:pt x="14669" y="21600"/>
                  <a:pt x="17943" y="18421"/>
                  <a:pt x="19043" y="14039"/>
                </a:cubicBezTo>
                <a:lnTo>
                  <a:pt x="21600" y="14039"/>
                </a:lnTo>
                <a:lnTo>
                  <a:pt x="21600" y="10800"/>
                </a:lnTo>
                <a:cubicBezTo>
                  <a:pt x="21600" y="10800"/>
                  <a:pt x="18143" y="10800"/>
                  <a:pt x="18143" y="10800"/>
                </a:cubicBezTo>
                <a:close/>
                <a:moveTo>
                  <a:pt x="4891" y="9180"/>
                </a:moveTo>
                <a:cubicBezTo>
                  <a:pt x="5484" y="5783"/>
                  <a:pt x="7904" y="3240"/>
                  <a:pt x="10800" y="3240"/>
                </a:cubicBezTo>
                <a:cubicBezTo>
                  <a:pt x="12470" y="3240"/>
                  <a:pt x="13982" y="4086"/>
                  <a:pt x="15076" y="5454"/>
                </a:cubicBezTo>
                <a:cubicBezTo>
                  <a:pt x="15582" y="6086"/>
                  <a:pt x="16404" y="6086"/>
                  <a:pt x="16909" y="5454"/>
                </a:cubicBezTo>
                <a:cubicBezTo>
                  <a:pt x="17415" y="4821"/>
                  <a:pt x="17415" y="3796"/>
                  <a:pt x="16909" y="3163"/>
                </a:cubicBezTo>
                <a:cubicBezTo>
                  <a:pt x="15346" y="1209"/>
                  <a:pt x="13186" y="0"/>
                  <a:pt x="10800" y="0"/>
                </a:cubicBezTo>
                <a:cubicBezTo>
                  <a:pt x="6931" y="0"/>
                  <a:pt x="3658" y="3178"/>
                  <a:pt x="2557" y="7560"/>
                </a:cubicBezTo>
                <a:lnTo>
                  <a:pt x="0" y="7560"/>
                </a:lnTo>
                <a:lnTo>
                  <a:pt x="0" y="10800"/>
                </a:lnTo>
                <a:lnTo>
                  <a:pt x="3457" y="10800"/>
                </a:lnTo>
                <a:cubicBezTo>
                  <a:pt x="4535" y="10800"/>
                  <a:pt x="4800" y="9702"/>
                  <a:pt x="4891" y="9180"/>
                </a:cubicBezTo>
                <a:close/>
                <a:moveTo>
                  <a:pt x="7343" y="10800"/>
                </a:moveTo>
                <a:cubicBezTo>
                  <a:pt x="7343" y="13185"/>
                  <a:pt x="8891" y="15120"/>
                  <a:pt x="10800" y="15120"/>
                </a:cubicBezTo>
                <a:cubicBezTo>
                  <a:pt x="12709" y="15120"/>
                  <a:pt x="14255" y="13185"/>
                  <a:pt x="14255" y="10800"/>
                </a:cubicBezTo>
                <a:cubicBezTo>
                  <a:pt x="14255" y="8415"/>
                  <a:pt x="12709" y="6480"/>
                  <a:pt x="10800" y="6480"/>
                </a:cubicBezTo>
                <a:cubicBezTo>
                  <a:pt x="8891" y="6480"/>
                  <a:pt x="7343" y="8415"/>
                  <a:pt x="7343" y="108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/>
          <a:p>
            <a:endParaRPr lang="zh-CN" altLang="en-US"/>
          </a:p>
        </p:txBody>
      </p:sp>
      <p:pic>
        <p:nvPicPr>
          <p:cNvPr id="52" name="Group 34">
            <a:extLst>
              <a:ext uri="{FF2B5EF4-FFF2-40B4-BE49-F238E27FC236}">
                <a16:creationId xmlns:a16="http://schemas.microsoft.com/office/drawing/2014/main" id="{6C8D0044-0B9E-4B11-9393-54830D29131D}"/>
              </a:ext>
            </a:extLst>
          </p:cNvPr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774" y="4194977"/>
            <a:ext cx="266329" cy="243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Freeform 102">
            <a:extLst>
              <a:ext uri="{FF2B5EF4-FFF2-40B4-BE49-F238E27FC236}">
                <a16:creationId xmlns:a16="http://schemas.microsoft.com/office/drawing/2014/main" id="{721FFE3F-D887-4075-928A-B0C866D751A4}"/>
              </a:ext>
            </a:extLst>
          </p:cNvPr>
          <p:cNvSpPr>
            <a:spLocks/>
          </p:cNvSpPr>
          <p:nvPr/>
        </p:nvSpPr>
        <p:spPr bwMode="auto">
          <a:xfrm>
            <a:off x="5232306" y="4657843"/>
            <a:ext cx="294828" cy="218529"/>
          </a:xfrm>
          <a:custGeom>
            <a:avLst/>
            <a:gdLst>
              <a:gd name="T0" fmla="*/ 80 w 498"/>
              <a:gd name="T1" fmla="*/ 151 h 445"/>
              <a:gd name="T2" fmla="*/ 80 w 498"/>
              <a:gd name="T3" fmla="*/ 151 h 445"/>
              <a:gd name="T4" fmla="*/ 142 w 498"/>
              <a:gd name="T5" fmla="*/ 169 h 445"/>
              <a:gd name="T6" fmla="*/ 151 w 498"/>
              <a:gd name="T7" fmla="*/ 169 h 445"/>
              <a:gd name="T8" fmla="*/ 195 w 498"/>
              <a:gd name="T9" fmla="*/ 134 h 445"/>
              <a:gd name="T10" fmla="*/ 195 w 498"/>
              <a:gd name="T11" fmla="*/ 125 h 445"/>
              <a:gd name="T12" fmla="*/ 178 w 498"/>
              <a:gd name="T13" fmla="*/ 107 h 445"/>
              <a:gd name="T14" fmla="*/ 275 w 498"/>
              <a:gd name="T15" fmla="*/ 10 h 445"/>
              <a:gd name="T16" fmla="*/ 195 w 498"/>
              <a:gd name="T17" fmla="*/ 0 h 445"/>
              <a:gd name="T18" fmla="*/ 107 w 498"/>
              <a:gd name="T19" fmla="*/ 54 h 445"/>
              <a:gd name="T20" fmla="*/ 72 w 498"/>
              <a:gd name="T21" fmla="*/ 81 h 445"/>
              <a:gd name="T22" fmla="*/ 53 w 498"/>
              <a:gd name="T23" fmla="*/ 116 h 445"/>
              <a:gd name="T24" fmla="*/ 18 w 498"/>
              <a:gd name="T25" fmla="*/ 125 h 445"/>
              <a:gd name="T26" fmla="*/ 0 w 498"/>
              <a:gd name="T27" fmla="*/ 143 h 445"/>
              <a:gd name="T28" fmla="*/ 0 w 498"/>
              <a:gd name="T29" fmla="*/ 151 h 445"/>
              <a:gd name="T30" fmla="*/ 36 w 498"/>
              <a:gd name="T31" fmla="*/ 187 h 445"/>
              <a:gd name="T32" fmla="*/ 53 w 498"/>
              <a:gd name="T33" fmla="*/ 196 h 445"/>
              <a:gd name="T34" fmla="*/ 72 w 498"/>
              <a:gd name="T35" fmla="*/ 178 h 445"/>
              <a:gd name="T36" fmla="*/ 80 w 498"/>
              <a:gd name="T37" fmla="*/ 151 h 445"/>
              <a:gd name="T38" fmla="*/ 222 w 498"/>
              <a:gd name="T39" fmla="*/ 160 h 445"/>
              <a:gd name="T40" fmla="*/ 222 w 498"/>
              <a:gd name="T41" fmla="*/ 160 h 445"/>
              <a:gd name="T42" fmla="*/ 213 w 498"/>
              <a:gd name="T43" fmla="*/ 160 h 445"/>
              <a:gd name="T44" fmla="*/ 178 w 498"/>
              <a:gd name="T45" fmla="*/ 187 h 445"/>
              <a:gd name="T46" fmla="*/ 169 w 498"/>
              <a:gd name="T47" fmla="*/ 204 h 445"/>
              <a:gd name="T48" fmla="*/ 381 w 498"/>
              <a:gd name="T49" fmla="*/ 435 h 445"/>
              <a:gd name="T50" fmla="*/ 399 w 498"/>
              <a:gd name="T51" fmla="*/ 435 h 445"/>
              <a:gd name="T52" fmla="*/ 426 w 498"/>
              <a:gd name="T53" fmla="*/ 417 h 445"/>
              <a:gd name="T54" fmla="*/ 426 w 498"/>
              <a:gd name="T55" fmla="*/ 400 h 445"/>
              <a:gd name="T56" fmla="*/ 222 w 498"/>
              <a:gd name="T57" fmla="*/ 160 h 445"/>
              <a:gd name="T58" fmla="*/ 497 w 498"/>
              <a:gd name="T59" fmla="*/ 63 h 445"/>
              <a:gd name="T60" fmla="*/ 497 w 498"/>
              <a:gd name="T61" fmla="*/ 63 h 445"/>
              <a:gd name="T62" fmla="*/ 479 w 498"/>
              <a:gd name="T63" fmla="*/ 54 h 445"/>
              <a:gd name="T64" fmla="*/ 461 w 498"/>
              <a:gd name="T65" fmla="*/ 89 h 445"/>
              <a:gd name="T66" fmla="*/ 408 w 498"/>
              <a:gd name="T67" fmla="*/ 107 h 445"/>
              <a:gd name="T68" fmla="*/ 399 w 498"/>
              <a:gd name="T69" fmla="*/ 63 h 445"/>
              <a:gd name="T70" fmla="*/ 417 w 498"/>
              <a:gd name="T71" fmla="*/ 19 h 445"/>
              <a:gd name="T72" fmla="*/ 408 w 498"/>
              <a:gd name="T73" fmla="*/ 10 h 445"/>
              <a:gd name="T74" fmla="*/ 337 w 498"/>
              <a:gd name="T75" fmla="*/ 72 h 445"/>
              <a:gd name="T76" fmla="*/ 319 w 498"/>
              <a:gd name="T77" fmla="*/ 151 h 445"/>
              <a:gd name="T78" fmla="*/ 284 w 498"/>
              <a:gd name="T79" fmla="*/ 187 h 445"/>
              <a:gd name="T80" fmla="*/ 319 w 498"/>
              <a:gd name="T81" fmla="*/ 231 h 445"/>
              <a:gd name="T82" fmla="*/ 364 w 498"/>
              <a:gd name="T83" fmla="*/ 187 h 445"/>
              <a:gd name="T84" fmla="*/ 408 w 498"/>
              <a:gd name="T85" fmla="*/ 178 h 445"/>
              <a:gd name="T86" fmla="*/ 488 w 498"/>
              <a:gd name="T87" fmla="*/ 143 h 445"/>
              <a:gd name="T88" fmla="*/ 497 w 498"/>
              <a:gd name="T89" fmla="*/ 63 h 445"/>
              <a:gd name="T90" fmla="*/ 72 w 498"/>
              <a:gd name="T91" fmla="*/ 400 h 445"/>
              <a:gd name="T92" fmla="*/ 72 w 498"/>
              <a:gd name="T93" fmla="*/ 400 h 445"/>
              <a:gd name="T94" fmla="*/ 72 w 498"/>
              <a:gd name="T95" fmla="*/ 417 h 445"/>
              <a:gd name="T96" fmla="*/ 89 w 498"/>
              <a:gd name="T97" fmla="*/ 444 h 445"/>
              <a:gd name="T98" fmla="*/ 107 w 498"/>
              <a:gd name="T99" fmla="*/ 435 h 445"/>
              <a:gd name="T100" fmla="*/ 231 w 498"/>
              <a:gd name="T101" fmla="*/ 320 h 445"/>
              <a:gd name="T102" fmla="*/ 195 w 498"/>
              <a:gd name="T103" fmla="*/ 275 h 445"/>
              <a:gd name="T104" fmla="*/ 72 w 498"/>
              <a:gd name="T105" fmla="*/ 40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8" h="445">
                <a:moveTo>
                  <a:pt x="80" y="151"/>
                </a:moveTo>
                <a:lnTo>
                  <a:pt x="80" y="151"/>
                </a:lnTo>
                <a:cubicBezTo>
                  <a:pt x="97" y="134"/>
                  <a:pt x="116" y="143"/>
                  <a:pt x="142" y="169"/>
                </a:cubicBezTo>
                <a:cubicBezTo>
                  <a:pt x="151" y="178"/>
                  <a:pt x="151" y="169"/>
                  <a:pt x="151" y="169"/>
                </a:cubicBezTo>
                <a:cubicBezTo>
                  <a:pt x="160" y="169"/>
                  <a:pt x="186" y="134"/>
                  <a:pt x="195" y="134"/>
                </a:cubicBezTo>
                <a:cubicBezTo>
                  <a:pt x="195" y="134"/>
                  <a:pt x="195" y="134"/>
                  <a:pt x="195" y="125"/>
                </a:cubicBezTo>
                <a:cubicBezTo>
                  <a:pt x="186" y="125"/>
                  <a:pt x="178" y="116"/>
                  <a:pt x="178" y="107"/>
                </a:cubicBezTo>
                <a:cubicBezTo>
                  <a:pt x="133" y="45"/>
                  <a:pt x="301" y="10"/>
                  <a:pt x="275" y="10"/>
                </a:cubicBezTo>
                <a:cubicBezTo>
                  <a:pt x="257" y="0"/>
                  <a:pt x="204" y="0"/>
                  <a:pt x="195" y="0"/>
                </a:cubicBezTo>
                <a:cubicBezTo>
                  <a:pt x="169" y="10"/>
                  <a:pt x="125" y="36"/>
                  <a:pt x="107" y="54"/>
                </a:cubicBezTo>
                <a:cubicBezTo>
                  <a:pt x="80" y="72"/>
                  <a:pt x="72" y="81"/>
                  <a:pt x="72" y="81"/>
                </a:cubicBezTo>
                <a:cubicBezTo>
                  <a:pt x="62" y="89"/>
                  <a:pt x="72" y="107"/>
                  <a:pt x="53" y="116"/>
                </a:cubicBezTo>
                <a:cubicBezTo>
                  <a:pt x="36" y="125"/>
                  <a:pt x="27" y="116"/>
                  <a:pt x="18" y="125"/>
                </a:cubicBezTo>
                <a:cubicBezTo>
                  <a:pt x="18" y="134"/>
                  <a:pt x="9" y="134"/>
                  <a:pt x="0" y="143"/>
                </a:cubicBezTo>
                <a:lnTo>
                  <a:pt x="0" y="151"/>
                </a:lnTo>
                <a:lnTo>
                  <a:pt x="36" y="187"/>
                </a:lnTo>
                <a:cubicBezTo>
                  <a:pt x="36" y="196"/>
                  <a:pt x="44" y="196"/>
                  <a:pt x="53" y="196"/>
                </a:cubicBezTo>
                <a:cubicBezTo>
                  <a:pt x="53" y="187"/>
                  <a:pt x="62" y="178"/>
                  <a:pt x="72" y="178"/>
                </a:cubicBezTo>
                <a:cubicBezTo>
                  <a:pt x="72" y="178"/>
                  <a:pt x="72" y="151"/>
                  <a:pt x="80" y="151"/>
                </a:cubicBezTo>
                <a:close/>
                <a:moveTo>
                  <a:pt x="222" y="160"/>
                </a:moveTo>
                <a:lnTo>
                  <a:pt x="222" y="160"/>
                </a:lnTo>
                <a:cubicBezTo>
                  <a:pt x="213" y="160"/>
                  <a:pt x="213" y="160"/>
                  <a:pt x="213" y="160"/>
                </a:cubicBezTo>
                <a:cubicBezTo>
                  <a:pt x="178" y="187"/>
                  <a:pt x="178" y="187"/>
                  <a:pt x="178" y="187"/>
                </a:cubicBezTo>
                <a:cubicBezTo>
                  <a:pt x="169" y="196"/>
                  <a:pt x="169" y="196"/>
                  <a:pt x="169" y="204"/>
                </a:cubicBezTo>
                <a:cubicBezTo>
                  <a:pt x="381" y="435"/>
                  <a:pt x="381" y="435"/>
                  <a:pt x="381" y="435"/>
                </a:cubicBezTo>
                <a:cubicBezTo>
                  <a:pt x="381" y="444"/>
                  <a:pt x="391" y="444"/>
                  <a:pt x="399" y="435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08"/>
                  <a:pt x="426" y="400"/>
                  <a:pt x="426" y="400"/>
                </a:cubicBezTo>
                <a:lnTo>
                  <a:pt x="222" y="160"/>
                </a:lnTo>
                <a:close/>
                <a:moveTo>
                  <a:pt x="497" y="63"/>
                </a:moveTo>
                <a:lnTo>
                  <a:pt x="497" y="63"/>
                </a:lnTo>
                <a:cubicBezTo>
                  <a:pt x="488" y="45"/>
                  <a:pt x="488" y="54"/>
                  <a:pt x="479" y="54"/>
                </a:cubicBezTo>
                <a:cubicBezTo>
                  <a:pt x="479" y="63"/>
                  <a:pt x="461" y="81"/>
                  <a:pt x="461" y="89"/>
                </a:cubicBezTo>
                <a:cubicBezTo>
                  <a:pt x="452" y="107"/>
                  <a:pt x="435" y="125"/>
                  <a:pt x="408" y="107"/>
                </a:cubicBezTo>
                <a:cubicBezTo>
                  <a:pt x="381" y="81"/>
                  <a:pt x="391" y="72"/>
                  <a:pt x="399" y="63"/>
                </a:cubicBezTo>
                <a:cubicBezTo>
                  <a:pt x="399" y="54"/>
                  <a:pt x="417" y="28"/>
                  <a:pt x="417" y="19"/>
                </a:cubicBezTo>
                <a:cubicBezTo>
                  <a:pt x="426" y="19"/>
                  <a:pt x="417" y="10"/>
                  <a:pt x="408" y="10"/>
                </a:cubicBezTo>
                <a:cubicBezTo>
                  <a:pt x="399" y="19"/>
                  <a:pt x="346" y="36"/>
                  <a:pt x="337" y="72"/>
                </a:cubicBezTo>
                <a:cubicBezTo>
                  <a:pt x="328" y="98"/>
                  <a:pt x="346" y="125"/>
                  <a:pt x="319" y="151"/>
                </a:cubicBezTo>
                <a:cubicBezTo>
                  <a:pt x="284" y="187"/>
                  <a:pt x="284" y="187"/>
                  <a:pt x="284" y="187"/>
                </a:cubicBezTo>
                <a:cubicBezTo>
                  <a:pt x="319" y="231"/>
                  <a:pt x="319" y="231"/>
                  <a:pt x="319" y="231"/>
                </a:cubicBezTo>
                <a:cubicBezTo>
                  <a:pt x="364" y="187"/>
                  <a:pt x="364" y="187"/>
                  <a:pt x="364" y="187"/>
                </a:cubicBezTo>
                <a:cubicBezTo>
                  <a:pt x="372" y="178"/>
                  <a:pt x="391" y="169"/>
                  <a:pt x="408" y="178"/>
                </a:cubicBezTo>
                <a:cubicBezTo>
                  <a:pt x="452" y="187"/>
                  <a:pt x="470" y="169"/>
                  <a:pt x="488" y="143"/>
                </a:cubicBezTo>
                <a:cubicBezTo>
                  <a:pt x="497" y="116"/>
                  <a:pt x="497" y="72"/>
                  <a:pt x="497" y="63"/>
                </a:cubicBezTo>
                <a:close/>
                <a:moveTo>
                  <a:pt x="72" y="400"/>
                </a:moveTo>
                <a:lnTo>
                  <a:pt x="72" y="400"/>
                </a:lnTo>
                <a:cubicBezTo>
                  <a:pt x="62" y="408"/>
                  <a:pt x="62" y="417"/>
                  <a:pt x="72" y="417"/>
                </a:cubicBezTo>
                <a:cubicBezTo>
                  <a:pt x="89" y="444"/>
                  <a:pt x="89" y="444"/>
                  <a:pt x="89" y="444"/>
                </a:cubicBezTo>
                <a:cubicBezTo>
                  <a:pt x="97" y="444"/>
                  <a:pt x="107" y="444"/>
                  <a:pt x="107" y="435"/>
                </a:cubicBezTo>
                <a:cubicBezTo>
                  <a:pt x="231" y="320"/>
                  <a:pt x="231" y="320"/>
                  <a:pt x="231" y="320"/>
                </a:cubicBezTo>
                <a:cubicBezTo>
                  <a:pt x="195" y="275"/>
                  <a:pt x="195" y="275"/>
                  <a:pt x="195" y="275"/>
                </a:cubicBezTo>
                <a:lnTo>
                  <a:pt x="72" y="4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TextBox 13">
            <a:extLst>
              <a:ext uri="{FF2B5EF4-FFF2-40B4-BE49-F238E27FC236}">
                <a16:creationId xmlns:a16="http://schemas.microsoft.com/office/drawing/2014/main" id="{8D9332E8-927F-4D13-94CB-0DDF68234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3738" y="3583640"/>
            <a:ext cx="34552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掌握</a:t>
            </a:r>
            <a:r>
              <a:rPr lang="en-US" altLang="zh-CN" sz="1400" b="1" dirty="0" err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txt,excel</a:t>
            </a: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数据驱动的使用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5" name="TextBox 13">
            <a:extLst>
              <a:ext uri="{FF2B5EF4-FFF2-40B4-BE49-F238E27FC236}">
                <a16:creationId xmlns:a16="http://schemas.microsoft.com/office/drawing/2014/main" id="{3F5A5F60-EE89-48A4-A75B-58CE98708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55" y="3421352"/>
            <a:ext cx="345526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4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</a:t>
            </a:r>
            <a:r>
              <a:rPr lang="en-US" altLang="zh-CN" sz="14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auto-2019</a:t>
            </a:r>
            <a:r>
              <a:rPr lang="zh-CN" altLang="en-US" sz="1400" b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的基础上，进行订单的操作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6" name="TextBox 13">
            <a:extLst>
              <a:ext uri="{FF2B5EF4-FFF2-40B4-BE49-F238E27FC236}">
                <a16:creationId xmlns:a16="http://schemas.microsoft.com/office/drawing/2014/main" id="{8A391655-E3E9-44DF-AF5A-1576D4CF2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335" y="2466031"/>
            <a:ext cx="3455269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使用原生的</a:t>
            </a:r>
            <a:r>
              <a:rPr lang="en-US" altLang="zh-CN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selenium</a:t>
            </a: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和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altLang="zh-CN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testing</a:t>
            </a: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进行登录页面测试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3">
            <a:extLst>
              <a:ext uri="{FF2B5EF4-FFF2-40B4-BE49-F238E27FC236}">
                <a16:creationId xmlns:a16="http://schemas.microsoft.com/office/drawing/2014/main" id="{3F47166E-CD57-4C11-83EE-A44596A1A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072" y="4088764"/>
            <a:ext cx="2868677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400" b="1" dirty="0" err="1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ReportNG+testng</a:t>
            </a: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的监听器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实现美化报告的作用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9" name="TextBox 13">
            <a:extLst>
              <a:ext uri="{FF2B5EF4-FFF2-40B4-BE49-F238E27FC236}">
                <a16:creationId xmlns:a16="http://schemas.microsoft.com/office/drawing/2014/main" id="{AB6662DA-362B-4B71-9108-7F584F6D9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904" y="4565572"/>
            <a:ext cx="253827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实现青果的单个接口测试自动化和基于场景的自动化测试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13">
            <a:extLst>
              <a:ext uri="{FF2B5EF4-FFF2-40B4-BE49-F238E27FC236}">
                <a16:creationId xmlns:a16="http://schemas.microsoft.com/office/drawing/2014/main" id="{8A4EBA26-00EE-4CA9-BB68-31EA8832A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546" y="241998"/>
            <a:ext cx="2451100" cy="473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11225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122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搭建环境</a:t>
            </a:r>
            <a:endParaRPr lang="en-US" altLang="zh-CN" sz="1400" b="1" dirty="0">
              <a:solidFill>
                <a:srgbClr val="445469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1400" b="1" dirty="0">
                <a:solidFill>
                  <a:srgbClr val="44546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实现持续集成测试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867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1d7887-c8a7-4343-acda-edf0059f50f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71382a3-739f-45b9-96a8-4765735085f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98f3e68-b5f6-4f20-ac3d-6a33943f687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98f3e68-b5f6-4f20-ac3d-6a33943f687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98f3e68-b5f6-4f20-ac3d-6a33943f687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1d7887-c8a7-4343-acda-edf0059f50f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1d7887-c8a7-4343-acda-edf0059f50f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ELECT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1d7887-c8a7-4343-acda-edf0059f50f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1d7887-c8a7-4343-acda-edf0059f50f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1d7887-c8a7-4343-acda-edf0059f50f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1d7887-c8a7-4343-acda-edf0059f50f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e1d7887-c8a7-4343-acda-edf0059f50f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c8dd9c6d-ea2b-45e4-b0e9-693c77779a5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主题​​">
  <a:themeElements>
    <a:clrScheme name="自定义 2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1368AA"/>
      </a:accent1>
      <a:accent2>
        <a:srgbClr val="1474AC"/>
      </a:accent2>
      <a:accent3>
        <a:srgbClr val="1CA0AF"/>
      </a:accent3>
      <a:accent4>
        <a:srgbClr val="87C1A4"/>
      </a:accent4>
      <a:accent5>
        <a:srgbClr val="61B9D2"/>
      </a:accent5>
      <a:accent6>
        <a:srgbClr val="1D7BB4"/>
      </a:accent6>
      <a:hlink>
        <a:srgbClr val="326E84"/>
      </a:hlink>
      <a:folHlink>
        <a:srgbClr val="5B9DBB"/>
      </a:folHlink>
    </a:clrScheme>
    <a:fontScheme name="xrj1t3k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2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3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ppt/theme/themeOverride4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FFFFFF"/>
    </a:dk2>
    <a:lt2>
      <a:srgbClr val="FFFFFF"/>
    </a:lt2>
    <a:accent1>
      <a:srgbClr val="1368AA"/>
    </a:accent1>
    <a:accent2>
      <a:srgbClr val="1474AC"/>
    </a:accent2>
    <a:accent3>
      <a:srgbClr val="1CA0AF"/>
    </a:accent3>
    <a:accent4>
      <a:srgbClr val="87C1A4"/>
    </a:accent4>
    <a:accent5>
      <a:srgbClr val="61B9D2"/>
    </a:accent5>
    <a:accent6>
      <a:srgbClr val="1D7BB4"/>
    </a:accent6>
    <a:hlink>
      <a:srgbClr val="326E84"/>
    </a:hlink>
    <a:folHlink>
      <a:srgbClr val="5B9DB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9119</TotalTime>
  <Words>700</Words>
  <Application>Microsoft Office PowerPoint</Application>
  <PresentationFormat>全屏显示(16:9)</PresentationFormat>
  <Paragraphs>148</Paragraphs>
  <Slides>30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微软雅黑</vt:lpstr>
      <vt:lpstr>Arial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Wang Senanisse</cp:lastModifiedBy>
  <cp:revision>1006</cp:revision>
  <dcterms:created xsi:type="dcterms:W3CDTF">2015-04-24T01:01:13Z</dcterms:created>
  <dcterms:modified xsi:type="dcterms:W3CDTF">2019-12-18T09:13:57Z</dcterms:modified>
</cp:coreProperties>
</file>