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pos="347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  <p15:guide id="8" pos="2502" userDrawn="1">
          <p15:clr>
            <a:srgbClr val="A4A3A4"/>
          </p15:clr>
        </p15:guide>
        <p15:guide id="9" orient="horz" pos="527" userDrawn="1">
          <p15:clr>
            <a:srgbClr val="A4A3A4"/>
          </p15:clr>
        </p15:guide>
        <p15:guide id="10" pos="2162" userDrawn="1">
          <p15:clr>
            <a:srgbClr val="A4A3A4"/>
          </p15:clr>
        </p15:guide>
        <p15:guide id="11" pos="5042" userDrawn="1">
          <p15:clr>
            <a:srgbClr val="A4A3A4"/>
          </p15:clr>
        </p15:guide>
        <p15:guide id="13" orient="horz" pos="2455" userDrawn="1">
          <p15:clr>
            <a:srgbClr val="A4A3A4"/>
          </p15:clr>
        </p15:guide>
        <p15:guide id="15" orient="horz" pos="3158" userDrawn="1">
          <p15:clr>
            <a:srgbClr val="A4A3A4"/>
          </p15:clr>
        </p15:guide>
        <p15:guide id="16" pos="1073" userDrawn="1">
          <p15:clr>
            <a:srgbClr val="A4A3A4"/>
          </p15:clr>
        </p15:guide>
        <p15:guide id="17" pos="3840" userDrawn="1">
          <p15:clr>
            <a:srgbClr val="A4A3A4"/>
          </p15:clr>
        </p15:guide>
        <p15:guide id="18" pos="6221" userDrawn="1">
          <p15:clr>
            <a:srgbClr val="A4A3A4"/>
          </p15:clr>
        </p15:guide>
        <p15:guide id="19" orient="horz" pos="1979" userDrawn="1">
          <p15:clr>
            <a:srgbClr val="A4A3A4"/>
          </p15:clr>
        </p15:guide>
        <p15:guide id="20" pos="52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CC99"/>
    <a:srgbClr val="B49D7A"/>
    <a:srgbClr val="F2784B"/>
    <a:srgbClr val="FF7777"/>
    <a:srgbClr val="916BBF"/>
    <a:srgbClr val="F2F2F2"/>
    <a:srgbClr val="DBD0C0"/>
    <a:srgbClr val="AB9069"/>
    <a:srgbClr val="F9D5A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7020"/>
  </p:normalViewPr>
  <p:slideViewPr>
    <p:cSldViewPr snapToGrid="0" showGuides="1">
      <p:cViewPr varScale="1">
        <p:scale>
          <a:sx n="135" d="100"/>
          <a:sy n="135" d="100"/>
        </p:scale>
        <p:origin x="232" y="168"/>
      </p:cViewPr>
      <p:guideLst>
        <p:guide orient="horz" pos="1366"/>
        <p:guide pos="7333"/>
        <p:guide pos="347"/>
        <p:guide orient="horz" pos="323"/>
        <p:guide orient="horz" pos="3997"/>
        <p:guide pos="2502"/>
        <p:guide orient="horz" pos="527"/>
        <p:guide pos="2162"/>
        <p:guide pos="5042"/>
        <p:guide orient="horz" pos="2455"/>
        <p:guide orient="horz" pos="3158"/>
        <p:guide pos="1073"/>
        <p:guide pos="3840"/>
        <p:guide pos="6221"/>
        <p:guide orient="horz" pos="1979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3C73F0-CF9F-4F71-81AA-6ED0CD587B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657D0-2258-478E-98D8-545ABC9394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1CD5-0333-486F-B855-A40E76B3D960}" type="datetimeFigureOut">
              <a:rPr lang="en-IN" smtClean="0"/>
              <a:t>09/10/25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88C6E-3C26-487B-B369-FC9B85CB21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8AEEA-A9BF-4A57-A34C-AB5CB3D76E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26063-F67F-488A-BC97-43D4D2481D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2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70658-9036-4CF1-A70A-49D6BA28899A}" type="datetimeFigureOut">
              <a:rPr lang="en-IN" smtClean="0"/>
              <a:t>09/10/25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92376-9A3D-4AC7-A772-5F6F0960D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3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92376-9A3D-4AC7-A772-5F6F0960D5F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4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45810DA-28F8-4C85-8ACF-A20837CA72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5069" y="2351315"/>
            <a:ext cx="2761861" cy="4506686"/>
          </a:xfrm>
          <a:custGeom>
            <a:avLst/>
            <a:gdLst>
              <a:gd name="connsiteX0" fmla="*/ 0 w 2761861"/>
              <a:gd name="connsiteY0" fmla="*/ 0 h 4506686"/>
              <a:gd name="connsiteX1" fmla="*/ 2761861 w 2761861"/>
              <a:gd name="connsiteY1" fmla="*/ 0 h 4506686"/>
              <a:gd name="connsiteX2" fmla="*/ 2761861 w 2761861"/>
              <a:gd name="connsiteY2" fmla="*/ 4506686 h 4506686"/>
              <a:gd name="connsiteX3" fmla="*/ 0 w 2761861"/>
              <a:gd name="connsiteY3" fmla="*/ 4506686 h 450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1861" h="4506686">
                <a:moveTo>
                  <a:pt x="0" y="0"/>
                </a:moveTo>
                <a:lnTo>
                  <a:pt x="2761861" y="0"/>
                </a:lnTo>
                <a:lnTo>
                  <a:pt x="2761861" y="4506686"/>
                </a:lnTo>
                <a:lnTo>
                  <a:pt x="0" y="450668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792E569-3C10-48AA-891A-723C095556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21" y="478922"/>
            <a:ext cx="1800808" cy="1800808"/>
          </a:xfrm>
          <a:custGeom>
            <a:avLst/>
            <a:gdLst>
              <a:gd name="connsiteX0" fmla="*/ 900404 w 1800808"/>
              <a:gd name="connsiteY0" fmla="*/ 0 h 1800808"/>
              <a:gd name="connsiteX1" fmla="*/ 1800808 w 1800808"/>
              <a:gd name="connsiteY1" fmla="*/ 900404 h 1800808"/>
              <a:gd name="connsiteX2" fmla="*/ 900404 w 1800808"/>
              <a:gd name="connsiteY2" fmla="*/ 1800808 h 1800808"/>
              <a:gd name="connsiteX3" fmla="*/ 0 w 1800808"/>
              <a:gd name="connsiteY3" fmla="*/ 900404 h 1800808"/>
              <a:gd name="connsiteX4" fmla="*/ 900404 w 1800808"/>
              <a:gd name="connsiteY4" fmla="*/ 0 h 180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808" h="1800808">
                <a:moveTo>
                  <a:pt x="900404" y="0"/>
                </a:moveTo>
                <a:cubicBezTo>
                  <a:pt x="1397683" y="0"/>
                  <a:pt x="1800808" y="403125"/>
                  <a:pt x="1800808" y="900404"/>
                </a:cubicBezTo>
                <a:cubicBezTo>
                  <a:pt x="1800808" y="1397683"/>
                  <a:pt x="1397683" y="1800808"/>
                  <a:pt x="900404" y="1800808"/>
                </a:cubicBezTo>
                <a:cubicBezTo>
                  <a:pt x="403125" y="1800808"/>
                  <a:pt x="0" y="1397683"/>
                  <a:pt x="0" y="900404"/>
                </a:cubicBezTo>
                <a:cubicBezTo>
                  <a:pt x="0" y="403125"/>
                  <a:pt x="403125" y="0"/>
                  <a:pt x="9004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01FB4-878A-41FD-B261-0FCBAB2D5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E3488-64A5-4729-A52D-B34FE247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6BE75-FECF-4A6D-BAB2-F01E7E35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234C-3888-4056-9D5E-1374B4F22A8B}" type="datetimeFigureOut">
              <a:rPr lang="en-IN" smtClean="0"/>
              <a:t>09/10/25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1EF2-E59D-4433-B39C-EE65F06D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EC60-615A-4A87-98F0-EEAB6876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8BE-E264-4EA4-9895-98432A84EC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BBDED50-822C-4D3D-A747-6F293E467A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306" y="0"/>
            <a:ext cx="3498980" cy="6858000"/>
          </a:xfrm>
          <a:custGeom>
            <a:avLst/>
            <a:gdLst>
              <a:gd name="connsiteX0" fmla="*/ 0 w 3498980"/>
              <a:gd name="connsiteY0" fmla="*/ 0 h 6858000"/>
              <a:gd name="connsiteX1" fmla="*/ 3498980 w 3498980"/>
              <a:gd name="connsiteY1" fmla="*/ 0 h 6858000"/>
              <a:gd name="connsiteX2" fmla="*/ 3498980 w 3498980"/>
              <a:gd name="connsiteY2" fmla="*/ 6858000 h 6858000"/>
              <a:gd name="connsiteX3" fmla="*/ 0 w 3498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8980" h="6858000">
                <a:moveTo>
                  <a:pt x="0" y="0"/>
                </a:moveTo>
                <a:lnTo>
                  <a:pt x="3498980" y="0"/>
                </a:lnTo>
                <a:lnTo>
                  <a:pt x="3498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B08CC9C-D554-4DAB-BC09-51744251E2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3" y="584200"/>
            <a:ext cx="2995126" cy="5376757"/>
          </a:xfrm>
          <a:custGeom>
            <a:avLst/>
            <a:gdLst>
              <a:gd name="connsiteX0" fmla="*/ 293912 w 2995126"/>
              <a:gd name="connsiteY0" fmla="*/ 0 h 5376757"/>
              <a:gd name="connsiteX1" fmla="*/ 2701214 w 2995126"/>
              <a:gd name="connsiteY1" fmla="*/ 0 h 5376757"/>
              <a:gd name="connsiteX2" fmla="*/ 2995126 w 2995126"/>
              <a:gd name="connsiteY2" fmla="*/ 293912 h 5376757"/>
              <a:gd name="connsiteX3" fmla="*/ 2995126 w 2995126"/>
              <a:gd name="connsiteY3" fmla="*/ 5082845 h 5376757"/>
              <a:gd name="connsiteX4" fmla="*/ 2701214 w 2995126"/>
              <a:gd name="connsiteY4" fmla="*/ 5376757 h 5376757"/>
              <a:gd name="connsiteX5" fmla="*/ 293912 w 2995126"/>
              <a:gd name="connsiteY5" fmla="*/ 5376757 h 5376757"/>
              <a:gd name="connsiteX6" fmla="*/ 0 w 2995126"/>
              <a:gd name="connsiteY6" fmla="*/ 5082845 h 5376757"/>
              <a:gd name="connsiteX7" fmla="*/ 0 w 2995126"/>
              <a:gd name="connsiteY7" fmla="*/ 293912 h 5376757"/>
              <a:gd name="connsiteX8" fmla="*/ 293912 w 2995126"/>
              <a:gd name="connsiteY8" fmla="*/ 0 h 53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5126" h="5376757">
                <a:moveTo>
                  <a:pt x="293912" y="0"/>
                </a:moveTo>
                <a:lnTo>
                  <a:pt x="2701214" y="0"/>
                </a:lnTo>
                <a:cubicBezTo>
                  <a:pt x="2863537" y="0"/>
                  <a:pt x="2995126" y="131589"/>
                  <a:pt x="2995126" y="293912"/>
                </a:cubicBezTo>
                <a:lnTo>
                  <a:pt x="2995126" y="5082845"/>
                </a:lnTo>
                <a:cubicBezTo>
                  <a:pt x="2995126" y="5245168"/>
                  <a:pt x="2863537" y="5376757"/>
                  <a:pt x="2701214" y="5376757"/>
                </a:cubicBezTo>
                <a:lnTo>
                  <a:pt x="293912" y="5376757"/>
                </a:lnTo>
                <a:cubicBezTo>
                  <a:pt x="131589" y="5376757"/>
                  <a:pt x="0" y="5245168"/>
                  <a:pt x="0" y="5082845"/>
                </a:cubicBezTo>
                <a:lnTo>
                  <a:pt x="0" y="293912"/>
                </a:lnTo>
                <a:cubicBezTo>
                  <a:pt x="0" y="131589"/>
                  <a:pt x="131589" y="0"/>
                  <a:pt x="2939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8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829141-083A-4E72-931E-D822B56D11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7713" y="584201"/>
            <a:ext cx="4679950" cy="3324445"/>
          </a:xfrm>
          <a:custGeom>
            <a:avLst/>
            <a:gdLst>
              <a:gd name="connsiteX0" fmla="*/ 275098 w 4679950"/>
              <a:gd name="connsiteY0" fmla="*/ 0 h 3324445"/>
              <a:gd name="connsiteX1" fmla="*/ 4404852 w 4679950"/>
              <a:gd name="connsiteY1" fmla="*/ 0 h 3324445"/>
              <a:gd name="connsiteX2" fmla="*/ 4679950 w 4679950"/>
              <a:gd name="connsiteY2" fmla="*/ 275098 h 3324445"/>
              <a:gd name="connsiteX3" fmla="*/ 4679950 w 4679950"/>
              <a:gd name="connsiteY3" fmla="*/ 3049347 h 3324445"/>
              <a:gd name="connsiteX4" fmla="*/ 4404852 w 4679950"/>
              <a:gd name="connsiteY4" fmla="*/ 3324445 h 3324445"/>
              <a:gd name="connsiteX5" fmla="*/ 275098 w 4679950"/>
              <a:gd name="connsiteY5" fmla="*/ 3324445 h 3324445"/>
              <a:gd name="connsiteX6" fmla="*/ 0 w 4679950"/>
              <a:gd name="connsiteY6" fmla="*/ 3049347 h 3324445"/>
              <a:gd name="connsiteX7" fmla="*/ 0 w 4679950"/>
              <a:gd name="connsiteY7" fmla="*/ 275098 h 3324445"/>
              <a:gd name="connsiteX8" fmla="*/ 275098 w 4679950"/>
              <a:gd name="connsiteY8" fmla="*/ 0 h 332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9950" h="3324445">
                <a:moveTo>
                  <a:pt x="275098" y="0"/>
                </a:moveTo>
                <a:lnTo>
                  <a:pt x="4404852" y="0"/>
                </a:lnTo>
                <a:cubicBezTo>
                  <a:pt x="4556784" y="0"/>
                  <a:pt x="4679950" y="123166"/>
                  <a:pt x="4679950" y="275098"/>
                </a:cubicBezTo>
                <a:lnTo>
                  <a:pt x="4679950" y="3049347"/>
                </a:lnTo>
                <a:cubicBezTo>
                  <a:pt x="4679950" y="3201279"/>
                  <a:pt x="4556784" y="3324445"/>
                  <a:pt x="4404852" y="3324445"/>
                </a:cubicBezTo>
                <a:lnTo>
                  <a:pt x="275098" y="3324445"/>
                </a:lnTo>
                <a:cubicBezTo>
                  <a:pt x="123166" y="3324445"/>
                  <a:pt x="0" y="3201279"/>
                  <a:pt x="0" y="3049347"/>
                </a:cubicBezTo>
                <a:lnTo>
                  <a:pt x="0" y="275098"/>
                </a:lnTo>
                <a:cubicBezTo>
                  <a:pt x="0" y="123166"/>
                  <a:pt x="123166" y="0"/>
                  <a:pt x="27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38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F7C0E7D-FC7C-4B38-9004-9CDB9B9B5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8052" y="748083"/>
            <a:ext cx="2452298" cy="2452296"/>
          </a:xfrm>
          <a:custGeom>
            <a:avLst/>
            <a:gdLst>
              <a:gd name="connsiteX0" fmla="*/ 408724 w 2452298"/>
              <a:gd name="connsiteY0" fmla="*/ 0 h 2452296"/>
              <a:gd name="connsiteX1" fmla="*/ 2043574 w 2452298"/>
              <a:gd name="connsiteY1" fmla="*/ 0 h 2452296"/>
              <a:gd name="connsiteX2" fmla="*/ 2452298 w 2452298"/>
              <a:gd name="connsiteY2" fmla="*/ 408724 h 2452296"/>
              <a:gd name="connsiteX3" fmla="*/ 2452298 w 2452298"/>
              <a:gd name="connsiteY3" fmla="*/ 2043572 h 2452296"/>
              <a:gd name="connsiteX4" fmla="*/ 2043574 w 2452298"/>
              <a:gd name="connsiteY4" fmla="*/ 2452296 h 2452296"/>
              <a:gd name="connsiteX5" fmla="*/ 408724 w 2452298"/>
              <a:gd name="connsiteY5" fmla="*/ 2452296 h 2452296"/>
              <a:gd name="connsiteX6" fmla="*/ 0 w 2452298"/>
              <a:gd name="connsiteY6" fmla="*/ 2043572 h 2452296"/>
              <a:gd name="connsiteX7" fmla="*/ 0 w 2452298"/>
              <a:gd name="connsiteY7" fmla="*/ 408724 h 2452296"/>
              <a:gd name="connsiteX8" fmla="*/ 408724 w 2452298"/>
              <a:gd name="connsiteY8" fmla="*/ 0 h 245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2298" h="2452296">
                <a:moveTo>
                  <a:pt x="408724" y="0"/>
                </a:moveTo>
                <a:lnTo>
                  <a:pt x="2043574" y="0"/>
                </a:lnTo>
                <a:cubicBezTo>
                  <a:pt x="2269306" y="0"/>
                  <a:pt x="2452298" y="182992"/>
                  <a:pt x="2452298" y="408724"/>
                </a:cubicBezTo>
                <a:lnTo>
                  <a:pt x="2452298" y="2043572"/>
                </a:lnTo>
                <a:cubicBezTo>
                  <a:pt x="2452298" y="2269304"/>
                  <a:pt x="2269306" y="2452296"/>
                  <a:pt x="2043574" y="2452296"/>
                </a:cubicBezTo>
                <a:lnTo>
                  <a:pt x="408724" y="2452296"/>
                </a:lnTo>
                <a:cubicBezTo>
                  <a:pt x="182992" y="2452296"/>
                  <a:pt x="0" y="2269304"/>
                  <a:pt x="0" y="2043572"/>
                </a:cubicBezTo>
                <a:lnTo>
                  <a:pt x="0" y="408724"/>
                </a:lnTo>
                <a:cubicBezTo>
                  <a:pt x="0" y="182992"/>
                  <a:pt x="182992" y="0"/>
                  <a:pt x="4087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CA7256-9F8C-4BE3-9922-C08E3BA783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0508" y="928044"/>
            <a:ext cx="4620630" cy="1628773"/>
          </a:xfrm>
          <a:custGeom>
            <a:avLst/>
            <a:gdLst>
              <a:gd name="connsiteX0" fmla="*/ 0 w 4620630"/>
              <a:gd name="connsiteY0" fmla="*/ 0 h 1628773"/>
              <a:gd name="connsiteX1" fmla="*/ 4620630 w 4620630"/>
              <a:gd name="connsiteY1" fmla="*/ 0 h 1628773"/>
              <a:gd name="connsiteX2" fmla="*/ 4620630 w 4620630"/>
              <a:gd name="connsiteY2" fmla="*/ 1628773 h 1628773"/>
              <a:gd name="connsiteX3" fmla="*/ 0 w 4620630"/>
              <a:gd name="connsiteY3" fmla="*/ 1628773 h 16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0630" h="1628773">
                <a:moveTo>
                  <a:pt x="0" y="0"/>
                </a:moveTo>
                <a:lnTo>
                  <a:pt x="4620630" y="0"/>
                </a:lnTo>
                <a:lnTo>
                  <a:pt x="4620630" y="1628773"/>
                </a:lnTo>
                <a:lnTo>
                  <a:pt x="0" y="16287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9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209D4B2-F842-4DC3-9F69-2369F969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2" y="584199"/>
            <a:ext cx="2116138" cy="2116138"/>
          </a:xfrm>
          <a:custGeom>
            <a:avLst/>
            <a:gdLst>
              <a:gd name="connsiteX0" fmla="*/ 1058069 w 2116138"/>
              <a:gd name="connsiteY0" fmla="*/ 0 h 2116138"/>
              <a:gd name="connsiteX1" fmla="*/ 2116138 w 2116138"/>
              <a:gd name="connsiteY1" fmla="*/ 1058069 h 2116138"/>
              <a:gd name="connsiteX2" fmla="*/ 1058069 w 2116138"/>
              <a:gd name="connsiteY2" fmla="*/ 2116138 h 2116138"/>
              <a:gd name="connsiteX3" fmla="*/ 0 w 2116138"/>
              <a:gd name="connsiteY3" fmla="*/ 1058069 h 2116138"/>
              <a:gd name="connsiteX4" fmla="*/ 1058069 w 2116138"/>
              <a:gd name="connsiteY4" fmla="*/ 0 h 21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138" h="2116138">
                <a:moveTo>
                  <a:pt x="1058069" y="0"/>
                </a:moveTo>
                <a:cubicBezTo>
                  <a:pt x="1642424" y="0"/>
                  <a:pt x="2116138" y="473714"/>
                  <a:pt x="2116138" y="1058069"/>
                </a:cubicBezTo>
                <a:cubicBezTo>
                  <a:pt x="2116138" y="1642424"/>
                  <a:pt x="1642424" y="2116138"/>
                  <a:pt x="1058069" y="2116138"/>
                </a:cubicBezTo>
                <a:cubicBezTo>
                  <a:pt x="473714" y="2116138"/>
                  <a:pt x="0" y="1642424"/>
                  <a:pt x="0" y="1058069"/>
                </a:cubicBezTo>
                <a:cubicBezTo>
                  <a:pt x="0" y="473714"/>
                  <a:pt x="473714" y="0"/>
                  <a:pt x="10580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7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DA57A5-E00E-4D47-BA36-DCCA45F166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98766" y="584199"/>
            <a:ext cx="2116138" cy="2116138"/>
          </a:xfrm>
          <a:custGeom>
            <a:avLst/>
            <a:gdLst>
              <a:gd name="connsiteX0" fmla="*/ 1058069 w 2116138"/>
              <a:gd name="connsiteY0" fmla="*/ 0 h 2116138"/>
              <a:gd name="connsiteX1" fmla="*/ 2116138 w 2116138"/>
              <a:gd name="connsiteY1" fmla="*/ 1058069 h 2116138"/>
              <a:gd name="connsiteX2" fmla="*/ 1058069 w 2116138"/>
              <a:gd name="connsiteY2" fmla="*/ 2116138 h 2116138"/>
              <a:gd name="connsiteX3" fmla="*/ 0 w 2116138"/>
              <a:gd name="connsiteY3" fmla="*/ 1058069 h 2116138"/>
              <a:gd name="connsiteX4" fmla="*/ 1058069 w 2116138"/>
              <a:gd name="connsiteY4" fmla="*/ 0 h 211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138" h="2116138">
                <a:moveTo>
                  <a:pt x="1058069" y="0"/>
                </a:moveTo>
                <a:cubicBezTo>
                  <a:pt x="1642424" y="0"/>
                  <a:pt x="2116138" y="473714"/>
                  <a:pt x="2116138" y="1058069"/>
                </a:cubicBezTo>
                <a:cubicBezTo>
                  <a:pt x="2116138" y="1642424"/>
                  <a:pt x="1642424" y="2116138"/>
                  <a:pt x="1058069" y="2116138"/>
                </a:cubicBezTo>
                <a:cubicBezTo>
                  <a:pt x="473714" y="2116138"/>
                  <a:pt x="0" y="1642424"/>
                  <a:pt x="0" y="1058069"/>
                </a:cubicBezTo>
                <a:cubicBezTo>
                  <a:pt x="0" y="473714"/>
                  <a:pt x="473714" y="0"/>
                  <a:pt x="105806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2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1054F2D-C454-46A9-8BD2-840D64292D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0863" y="522452"/>
            <a:ext cx="3536302" cy="3783790"/>
          </a:xfrm>
          <a:custGeom>
            <a:avLst/>
            <a:gdLst>
              <a:gd name="connsiteX0" fmla="*/ 300091 w 3536302"/>
              <a:gd name="connsiteY0" fmla="*/ 0 h 3783790"/>
              <a:gd name="connsiteX1" fmla="*/ 3236211 w 3536302"/>
              <a:gd name="connsiteY1" fmla="*/ 0 h 3783790"/>
              <a:gd name="connsiteX2" fmla="*/ 3536302 w 3536302"/>
              <a:gd name="connsiteY2" fmla="*/ 300091 h 3783790"/>
              <a:gd name="connsiteX3" fmla="*/ 3536302 w 3536302"/>
              <a:gd name="connsiteY3" fmla="*/ 3483699 h 3783790"/>
              <a:gd name="connsiteX4" fmla="*/ 3236211 w 3536302"/>
              <a:gd name="connsiteY4" fmla="*/ 3783790 h 3783790"/>
              <a:gd name="connsiteX5" fmla="*/ 300091 w 3536302"/>
              <a:gd name="connsiteY5" fmla="*/ 3783790 h 3783790"/>
              <a:gd name="connsiteX6" fmla="*/ 0 w 3536302"/>
              <a:gd name="connsiteY6" fmla="*/ 3483699 h 3783790"/>
              <a:gd name="connsiteX7" fmla="*/ 0 w 3536302"/>
              <a:gd name="connsiteY7" fmla="*/ 300091 h 3783790"/>
              <a:gd name="connsiteX8" fmla="*/ 300091 w 3536302"/>
              <a:gd name="connsiteY8" fmla="*/ 0 h 378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6302" h="3783790">
                <a:moveTo>
                  <a:pt x="300091" y="0"/>
                </a:moveTo>
                <a:lnTo>
                  <a:pt x="3236211" y="0"/>
                </a:lnTo>
                <a:cubicBezTo>
                  <a:pt x="3401947" y="0"/>
                  <a:pt x="3536302" y="134355"/>
                  <a:pt x="3536302" y="300091"/>
                </a:cubicBezTo>
                <a:lnTo>
                  <a:pt x="3536302" y="3483699"/>
                </a:lnTo>
                <a:cubicBezTo>
                  <a:pt x="3536302" y="3649435"/>
                  <a:pt x="3401947" y="3783790"/>
                  <a:pt x="3236211" y="3783790"/>
                </a:cubicBezTo>
                <a:lnTo>
                  <a:pt x="300091" y="3783790"/>
                </a:lnTo>
                <a:cubicBezTo>
                  <a:pt x="134355" y="3783790"/>
                  <a:pt x="0" y="3649435"/>
                  <a:pt x="0" y="3483699"/>
                </a:cubicBezTo>
                <a:lnTo>
                  <a:pt x="0" y="300091"/>
                </a:lnTo>
                <a:cubicBezTo>
                  <a:pt x="0" y="134355"/>
                  <a:pt x="134355" y="0"/>
                  <a:pt x="30009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7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C73DF-871D-4241-8BBD-FB6D87AD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A8ACE-52B7-4B20-9AB2-625000D6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587F2-1E39-41C0-B56A-47129D3D0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234C-3888-4056-9D5E-1374B4F22A8B}" type="datetimeFigureOut">
              <a:rPr lang="en-IN" smtClean="0"/>
              <a:t>09/10/25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125B1-BA0F-4AE6-919A-9225CF217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0FE7-D7CA-4DEB-99EC-FFFECB6D9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4C8BE-E264-4EA4-9895-98432A84EC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98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7A3046A-9EAE-463D-A4E2-A76207EFFDC8}"/>
              </a:ext>
            </a:extLst>
          </p:cNvPr>
          <p:cNvSpPr/>
          <p:nvPr/>
        </p:nvSpPr>
        <p:spPr>
          <a:xfrm>
            <a:off x="2180959" y="2946573"/>
            <a:ext cx="7460069" cy="3197087"/>
          </a:xfrm>
          <a:prstGeom prst="roundRect">
            <a:avLst>
              <a:gd name="adj" fmla="val 8593"/>
            </a:avLst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4153A28-BC10-44CA-96F8-7460492CBFB5}"/>
              </a:ext>
            </a:extLst>
          </p:cNvPr>
          <p:cNvSpPr/>
          <p:nvPr/>
        </p:nvSpPr>
        <p:spPr>
          <a:xfrm>
            <a:off x="-192589" y="-4589"/>
            <a:ext cx="10223014" cy="2608091"/>
          </a:xfrm>
          <a:prstGeom prst="roundRect">
            <a:avLst>
              <a:gd name="adj" fmla="val 12204"/>
            </a:avLst>
          </a:prstGeom>
          <a:solidFill>
            <a:srgbClr val="916BB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ADD293-850A-4E4D-B760-6B6494EE0920}"/>
              </a:ext>
            </a:extLst>
          </p:cNvPr>
          <p:cNvGrpSpPr/>
          <p:nvPr/>
        </p:nvGrpSpPr>
        <p:grpSpPr>
          <a:xfrm>
            <a:off x="2495589" y="814647"/>
            <a:ext cx="3638511" cy="1127877"/>
            <a:chOff x="3318232" y="1032135"/>
            <a:chExt cx="3638511" cy="11278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2FCC26-BF0D-4734-85FF-974120ED7529}"/>
                </a:ext>
              </a:extLst>
            </p:cNvPr>
            <p:cNvSpPr txBox="1"/>
            <p:nvPr/>
          </p:nvSpPr>
          <p:spPr>
            <a:xfrm>
              <a:off x="3318232" y="1032135"/>
              <a:ext cx="3638511" cy="90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IN" sz="4400" dirty="0">
                  <a:solidFill>
                    <a:srgbClr val="000000"/>
                  </a:solidFill>
                  <a:latin typeface="Open Sans" panose="020B0606030504020204" pitchFamily="34" charset="0"/>
                </a:rPr>
                <a:t>YE ZIN OO</a:t>
              </a:r>
              <a:endParaRPr lang="en-IN" sz="4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2B8E63-E1B9-4CC2-BB39-B9405AEFF344}"/>
                </a:ext>
              </a:extLst>
            </p:cNvPr>
            <p:cNvSpPr txBox="1"/>
            <p:nvPr/>
          </p:nvSpPr>
          <p:spPr>
            <a:xfrm>
              <a:off x="3318233" y="1847169"/>
              <a:ext cx="2485948" cy="312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IN" sz="1200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BAE61FD-9857-4A43-88C4-C965B28D8CA9}"/>
              </a:ext>
            </a:extLst>
          </p:cNvPr>
          <p:cNvSpPr txBox="1"/>
          <p:nvPr/>
        </p:nvSpPr>
        <p:spPr>
          <a:xfrm>
            <a:off x="118440" y="2910023"/>
            <a:ext cx="2069936" cy="1609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100" dirty="0">
                <a:latin typeface=""/>
              </a:rPr>
              <a:t>Nationality	:Myanmar</a:t>
            </a:r>
          </a:p>
          <a:p>
            <a:pPr>
              <a:lnSpc>
                <a:spcPct val="130000"/>
              </a:lnSpc>
            </a:pPr>
            <a:r>
              <a:rPr lang="en-IN" sz="1100" dirty="0">
                <a:latin typeface=""/>
              </a:rPr>
              <a:t>Year-in-Japan	:6years</a:t>
            </a:r>
          </a:p>
          <a:p>
            <a:pPr>
              <a:lnSpc>
                <a:spcPct val="130000"/>
              </a:lnSpc>
            </a:pPr>
            <a:r>
              <a:rPr lang="en-IN" sz="1100" dirty="0">
                <a:latin typeface=""/>
              </a:rPr>
              <a:t>Career goals	:Red Teamer,</a:t>
            </a:r>
          </a:p>
          <a:p>
            <a:pPr>
              <a:lnSpc>
                <a:spcPct val="130000"/>
              </a:lnSpc>
            </a:pPr>
            <a:r>
              <a:rPr lang="en-IN" sz="1100" dirty="0">
                <a:latin typeface=""/>
              </a:rPr>
              <a:t>	 Penetration 	 	 tester</a:t>
            </a:r>
          </a:p>
          <a:p>
            <a:pPr>
              <a:lnSpc>
                <a:spcPct val="130000"/>
              </a:lnSpc>
            </a:pPr>
            <a:r>
              <a:rPr lang="en-IN" sz="1100" dirty="0">
                <a:latin typeface=""/>
              </a:rPr>
              <a:t>Future goal	:Red team expert, Business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D70776-6D7F-4317-B521-28E4B568B6AC}"/>
              </a:ext>
            </a:extLst>
          </p:cNvPr>
          <p:cNvSpPr txBox="1"/>
          <p:nvPr/>
        </p:nvSpPr>
        <p:spPr>
          <a:xfrm>
            <a:off x="117384" y="2571391"/>
            <a:ext cx="2123101" cy="38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About Me</a:t>
            </a:r>
            <a:endParaRPr lang="en-IN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6BB264-2845-40BB-B56F-D3F721D335E8}"/>
              </a:ext>
            </a:extLst>
          </p:cNvPr>
          <p:cNvSpPr txBox="1"/>
          <p:nvPr/>
        </p:nvSpPr>
        <p:spPr>
          <a:xfrm>
            <a:off x="175624" y="4593437"/>
            <a:ext cx="2123101" cy="38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Hobbies</a:t>
            </a:r>
            <a:endParaRPr lang="en-IN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2B519D-5969-4FFD-AECB-EC012B3702E9}"/>
              </a:ext>
            </a:extLst>
          </p:cNvPr>
          <p:cNvSpPr txBox="1"/>
          <p:nvPr/>
        </p:nvSpPr>
        <p:spPr>
          <a:xfrm>
            <a:off x="209021" y="4915972"/>
            <a:ext cx="2031464" cy="232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Reading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  <a:latin typeface="Open Sans" panose="020B0606030504020204" pitchFamily="34" charset="0"/>
              </a:rPr>
              <a:t>Football(Chelsea) , esports(OG-dota2)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  <a:latin typeface="Open Sans" panose="020B0606030504020204" pitchFamily="34" charset="0"/>
              </a:rPr>
              <a:t>Cooking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  <a:latin typeface="Open Sans" panose="020B0606030504020204" pitchFamily="34" charset="0"/>
              </a:rPr>
              <a:t>Travelling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  <a:latin typeface="Open Sans" panose="020B0606030504020204" pitchFamily="34" charset="0"/>
              </a:rPr>
              <a:t>Watching movies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000000"/>
                </a:solidFill>
                <a:latin typeface="Open Sans" panose="020B0606030504020204" pitchFamily="34" charset="0"/>
              </a:rPr>
              <a:t>Fishing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05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843769-3E1A-4344-A361-482340A024E3}"/>
              </a:ext>
            </a:extLst>
          </p:cNvPr>
          <p:cNvSpPr txBox="1"/>
          <p:nvPr/>
        </p:nvSpPr>
        <p:spPr>
          <a:xfrm>
            <a:off x="4853151" y="3221372"/>
            <a:ext cx="2123101" cy="38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6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EXPERIENCE</a:t>
            </a:r>
            <a:endParaRPr lang="en-IN" sz="12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AAC6F3-3F75-49AB-85A6-4C19F503DEA4}"/>
              </a:ext>
            </a:extLst>
          </p:cNvPr>
          <p:cNvCxnSpPr>
            <a:cxnSpLocks/>
          </p:cNvCxnSpPr>
          <p:nvPr/>
        </p:nvCxnSpPr>
        <p:spPr>
          <a:xfrm flipH="1">
            <a:off x="2839165" y="4932231"/>
            <a:ext cx="4903321" cy="4319"/>
          </a:xfrm>
          <a:prstGeom prst="straightConnector1">
            <a:avLst/>
          </a:prstGeom>
          <a:ln w="31750" cap="rnd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1201269-8425-4FB5-8128-8AEFFC9E713F}"/>
              </a:ext>
            </a:extLst>
          </p:cNvPr>
          <p:cNvSpPr/>
          <p:nvPr/>
        </p:nvSpPr>
        <p:spPr>
          <a:xfrm rot="5400000">
            <a:off x="7718986" y="4861136"/>
            <a:ext cx="158716" cy="150830"/>
          </a:xfrm>
          <a:prstGeom prst="ellipse">
            <a:avLst/>
          </a:prstGeom>
          <a:solidFill>
            <a:srgbClr val="916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E4D5F3-3806-477B-8168-591D01BECBDF}"/>
              </a:ext>
            </a:extLst>
          </p:cNvPr>
          <p:cNvSpPr/>
          <p:nvPr/>
        </p:nvSpPr>
        <p:spPr>
          <a:xfrm rot="5400000">
            <a:off x="6474703" y="4861136"/>
            <a:ext cx="158716" cy="150830"/>
          </a:xfrm>
          <a:prstGeom prst="ellipse">
            <a:avLst/>
          </a:prstGeom>
          <a:solidFill>
            <a:srgbClr val="916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F7AA01-0F8F-45FB-9F3E-07B046E8DC67}"/>
              </a:ext>
            </a:extLst>
          </p:cNvPr>
          <p:cNvSpPr/>
          <p:nvPr/>
        </p:nvSpPr>
        <p:spPr>
          <a:xfrm rot="5400000">
            <a:off x="5230419" y="4861136"/>
            <a:ext cx="158716" cy="150830"/>
          </a:xfrm>
          <a:prstGeom prst="ellipse">
            <a:avLst/>
          </a:prstGeom>
          <a:solidFill>
            <a:srgbClr val="916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D9FBD8-0148-4986-8F38-D89206C61662}"/>
              </a:ext>
            </a:extLst>
          </p:cNvPr>
          <p:cNvSpPr/>
          <p:nvPr/>
        </p:nvSpPr>
        <p:spPr>
          <a:xfrm rot="5400000">
            <a:off x="3986134" y="4861136"/>
            <a:ext cx="158716" cy="150830"/>
          </a:xfrm>
          <a:prstGeom prst="ellipse">
            <a:avLst/>
          </a:prstGeom>
          <a:solidFill>
            <a:srgbClr val="916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00EFF4A-2EE1-4E0C-9C7A-49DE3BC6AB13}"/>
              </a:ext>
            </a:extLst>
          </p:cNvPr>
          <p:cNvSpPr/>
          <p:nvPr/>
        </p:nvSpPr>
        <p:spPr>
          <a:xfrm rot="5400000">
            <a:off x="2741849" y="4861136"/>
            <a:ext cx="158716" cy="150830"/>
          </a:xfrm>
          <a:prstGeom prst="ellipse">
            <a:avLst/>
          </a:prstGeom>
          <a:solidFill>
            <a:srgbClr val="916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7E4F4A-0BBB-44DA-A988-1B4E2ED500E0}"/>
              </a:ext>
            </a:extLst>
          </p:cNvPr>
          <p:cNvSpPr txBox="1"/>
          <p:nvPr/>
        </p:nvSpPr>
        <p:spPr>
          <a:xfrm>
            <a:off x="2143258" y="5173369"/>
            <a:ext cx="1391815" cy="47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i="1" dirty="0" err="1">
                <a:solidFill>
                  <a:srgbClr val="000000"/>
                </a:solidFill>
                <a:latin typeface="Open Sans" panose="020B0606030504020204" pitchFamily="34" charset="0"/>
              </a:rPr>
              <a:t>iSGM</a:t>
            </a:r>
            <a:endParaRPr lang="en-IN" sz="1000" b="1" i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IN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Network Engineer</a:t>
            </a:r>
            <a:endParaRPr lang="en-IN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A9AA96C-98CD-4B20-A060-D8200D0CCFA4}"/>
              </a:ext>
            </a:extLst>
          </p:cNvPr>
          <p:cNvSpPr txBox="1"/>
          <p:nvPr/>
        </p:nvSpPr>
        <p:spPr>
          <a:xfrm>
            <a:off x="4613955" y="5173369"/>
            <a:ext cx="1391815" cy="47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Mizuho</a:t>
            </a:r>
            <a:endParaRPr lang="en-IN" sz="1000" b="1" i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en-IN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System Engineer</a:t>
            </a:r>
            <a:endParaRPr lang="en-IN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F591AE-DE8F-4C3B-8093-52229DBB8997}"/>
              </a:ext>
            </a:extLst>
          </p:cNvPr>
          <p:cNvSpPr txBox="1"/>
          <p:nvPr/>
        </p:nvSpPr>
        <p:spPr>
          <a:xfrm>
            <a:off x="7109103" y="5173369"/>
            <a:ext cx="1391815" cy="676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Olympus</a:t>
            </a:r>
          </a:p>
          <a:p>
            <a:pPr algn="ctr">
              <a:lnSpc>
                <a:spcPct val="130000"/>
              </a:lnSpc>
            </a:pPr>
            <a:r>
              <a:rPr lang="en-IN" sz="1000" dirty="0">
                <a:solidFill>
                  <a:srgbClr val="000000"/>
                </a:solidFill>
                <a:latin typeface="Open Sans" panose="020B0606030504020204" pitchFamily="34" charset="0"/>
              </a:rPr>
              <a:t>Cyber Security Specialist</a:t>
            </a:r>
            <a:endParaRPr lang="en-IN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0138B68-1101-4349-A148-C0D98D3BE7D5}"/>
              </a:ext>
            </a:extLst>
          </p:cNvPr>
          <p:cNvSpPr txBox="1"/>
          <p:nvPr/>
        </p:nvSpPr>
        <p:spPr>
          <a:xfrm>
            <a:off x="3361883" y="3990680"/>
            <a:ext cx="1391815" cy="47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dirty="0">
                <a:solidFill>
                  <a:srgbClr val="000000"/>
                </a:solidFill>
                <a:latin typeface="Open Sans" panose="020B0606030504020204" pitchFamily="34" charset="0"/>
              </a:rPr>
              <a:t>Learning Japanese Language</a:t>
            </a:r>
            <a:endParaRPr lang="en-IN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F140530-1A99-4D94-BE91-D9D23954891B}"/>
              </a:ext>
            </a:extLst>
          </p:cNvPr>
          <p:cNvSpPr txBox="1"/>
          <p:nvPr/>
        </p:nvSpPr>
        <p:spPr>
          <a:xfrm>
            <a:off x="5847149" y="3876400"/>
            <a:ext cx="1391815" cy="676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ID</a:t>
            </a:r>
          </a:p>
          <a:p>
            <a:pPr algn="ctr">
              <a:lnSpc>
                <a:spcPct val="130000"/>
              </a:lnSpc>
            </a:pPr>
            <a:r>
              <a:rPr lang="en-IN" sz="1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Cyber Security Engineer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7FEC2D-29CA-43BD-AC26-64898E7589DB}"/>
              </a:ext>
            </a:extLst>
          </p:cNvPr>
          <p:cNvSpPr txBox="1"/>
          <p:nvPr/>
        </p:nvSpPr>
        <p:spPr>
          <a:xfrm>
            <a:off x="2143258" y="4455418"/>
            <a:ext cx="1391815" cy="27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Jul 2017</a:t>
            </a:r>
            <a:endParaRPr lang="en-IN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1568A3-22DA-44F6-88EC-D1AE234EDB9D}"/>
              </a:ext>
            </a:extLst>
          </p:cNvPr>
          <p:cNvSpPr txBox="1"/>
          <p:nvPr/>
        </p:nvSpPr>
        <p:spPr>
          <a:xfrm>
            <a:off x="4613955" y="4455418"/>
            <a:ext cx="1391815" cy="27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dirty="0">
                <a:solidFill>
                  <a:srgbClr val="000000"/>
                </a:solidFill>
                <a:latin typeface="Open Sans" panose="020B0606030504020204" pitchFamily="34" charset="0"/>
              </a:rPr>
              <a:t>Aug 2019</a:t>
            </a:r>
            <a:endParaRPr lang="en-IN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7E87BC-2B5E-437F-A9A8-963F2C228672}"/>
              </a:ext>
            </a:extLst>
          </p:cNvPr>
          <p:cNvSpPr txBox="1"/>
          <p:nvPr/>
        </p:nvSpPr>
        <p:spPr>
          <a:xfrm>
            <a:off x="7109103" y="4455418"/>
            <a:ext cx="1391815" cy="27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dirty="0">
                <a:solidFill>
                  <a:srgbClr val="000000"/>
                </a:solidFill>
                <a:latin typeface="Open Sans" panose="020B0606030504020204" pitchFamily="34" charset="0"/>
              </a:rPr>
              <a:t>Jul</a:t>
            </a:r>
            <a:r>
              <a:rPr lang="en-IN" sz="1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2023</a:t>
            </a:r>
            <a:endParaRPr lang="en-IN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52B69F-47A5-4DA4-A004-60F227C918F8}"/>
              </a:ext>
            </a:extLst>
          </p:cNvPr>
          <p:cNvSpPr txBox="1"/>
          <p:nvPr/>
        </p:nvSpPr>
        <p:spPr>
          <a:xfrm>
            <a:off x="3378607" y="5117656"/>
            <a:ext cx="1391815" cy="27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dirty="0">
                <a:solidFill>
                  <a:srgbClr val="000000"/>
                </a:solidFill>
                <a:latin typeface="Open Sans" panose="020B0606030504020204" pitchFamily="34" charset="0"/>
              </a:rPr>
              <a:t>Aug 2018</a:t>
            </a:r>
            <a:endParaRPr lang="en-IN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D5AE18-4527-4B9B-8B57-47231B3BF9F7}"/>
              </a:ext>
            </a:extLst>
          </p:cNvPr>
          <p:cNvSpPr txBox="1"/>
          <p:nvPr/>
        </p:nvSpPr>
        <p:spPr>
          <a:xfrm>
            <a:off x="5873755" y="5117656"/>
            <a:ext cx="1391815" cy="27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Jul 2021</a:t>
            </a:r>
            <a:endParaRPr lang="en-IN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43B1C-8AE7-0A48-9B64-3B4A19A3B81C}"/>
              </a:ext>
            </a:extLst>
          </p:cNvPr>
          <p:cNvSpPr txBox="1"/>
          <p:nvPr/>
        </p:nvSpPr>
        <p:spPr>
          <a:xfrm>
            <a:off x="9982753" y="1163144"/>
            <a:ext cx="2123101" cy="38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600" b="1" dirty="0">
                <a:solidFill>
                  <a:srgbClr val="000000"/>
                </a:solidFill>
                <a:latin typeface="Open Sans" panose="020B0606030504020204" pitchFamily="34" charset="0"/>
              </a:rPr>
              <a:t>Education</a:t>
            </a:r>
            <a:endParaRPr lang="en-IN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812E3A-7A45-044E-998C-AA3639FFC613}"/>
              </a:ext>
            </a:extLst>
          </p:cNvPr>
          <p:cNvSpPr txBox="1"/>
          <p:nvPr/>
        </p:nvSpPr>
        <p:spPr>
          <a:xfrm>
            <a:off x="10186030" y="1549404"/>
            <a:ext cx="1801654" cy="1032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Bachelor of Computer Technology (Embedded Systems) - 2012-2018</a:t>
            </a:r>
            <a:endParaRPr lang="en-IN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F0BA8B-63A8-B64F-9A2C-9A79C42D03FA}"/>
              </a:ext>
            </a:extLst>
          </p:cNvPr>
          <p:cNvSpPr txBox="1"/>
          <p:nvPr/>
        </p:nvSpPr>
        <p:spPr>
          <a:xfrm>
            <a:off x="10135153" y="2910023"/>
            <a:ext cx="2123101" cy="38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600" b="1" dirty="0">
                <a:solidFill>
                  <a:srgbClr val="000000"/>
                </a:solidFill>
                <a:latin typeface="Open Sans" panose="020B0606030504020204" pitchFamily="34" charset="0"/>
              </a:rPr>
              <a:t>Certifications</a:t>
            </a:r>
            <a:endParaRPr lang="en-IN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46B39B-A3DE-E443-A375-DF1C6CDCE22E}"/>
              </a:ext>
            </a:extLst>
          </p:cNvPr>
          <p:cNvSpPr txBox="1"/>
          <p:nvPr/>
        </p:nvSpPr>
        <p:spPr>
          <a:xfrm>
            <a:off x="10338430" y="3436951"/>
            <a:ext cx="1801654" cy="2551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61414"/>
                </a:solidFill>
                <a:effectLst/>
                <a:latin typeface=""/>
              </a:rPr>
              <a:t>CCNA (Security, Route and Switch)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61414"/>
                </a:solidFill>
                <a:effectLst/>
                <a:latin typeface=""/>
              </a:rPr>
              <a:t>PenTest+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61414"/>
                </a:solidFill>
                <a:effectLst/>
                <a:latin typeface=""/>
              </a:rPr>
              <a:t>CEH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61414"/>
                </a:solidFill>
                <a:effectLst/>
                <a:latin typeface=""/>
              </a:rPr>
              <a:t>CISSP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61414"/>
                </a:solidFill>
                <a:latin typeface=""/>
              </a:rPr>
              <a:t>eJPT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61414"/>
                </a:solidFill>
                <a:effectLst/>
                <a:latin typeface=""/>
              </a:rPr>
              <a:t>CRTP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61414"/>
                </a:solidFill>
                <a:effectLst/>
                <a:latin typeface=""/>
              </a:rPr>
              <a:t>Next year plan- PNPT, OSCP</a:t>
            </a:r>
            <a:endParaRPr lang="en-US" sz="1200" dirty="0">
              <a:effectLst/>
              <a:latin typeface="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F79DB1-70C9-82C5-DD08-ABE8CB2A935B}"/>
              </a:ext>
            </a:extLst>
          </p:cNvPr>
          <p:cNvSpPr/>
          <p:nvPr/>
        </p:nvSpPr>
        <p:spPr>
          <a:xfrm rot="5400000">
            <a:off x="8866168" y="4852768"/>
            <a:ext cx="158716" cy="150830"/>
          </a:xfrm>
          <a:prstGeom prst="ellipse">
            <a:avLst/>
          </a:prstGeom>
          <a:solidFill>
            <a:srgbClr val="916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AFEA12F-2F0D-B34A-D6FB-98D55F3EA76D}"/>
              </a:ext>
            </a:extLst>
          </p:cNvPr>
          <p:cNvCxnSpPr>
            <a:cxnSpLocks/>
          </p:cNvCxnSpPr>
          <p:nvPr/>
        </p:nvCxnSpPr>
        <p:spPr>
          <a:xfrm flipH="1" flipV="1">
            <a:off x="7887564" y="4932050"/>
            <a:ext cx="948375" cy="4713"/>
          </a:xfrm>
          <a:prstGeom prst="straightConnector1">
            <a:avLst/>
          </a:prstGeom>
          <a:ln w="31750" cap="rnd">
            <a:solidFill>
              <a:schemeClr val="bg1">
                <a:lumMod val="8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CE4127-5AD8-FFAF-BFFE-952F9EDEF925}"/>
              </a:ext>
            </a:extLst>
          </p:cNvPr>
          <p:cNvSpPr txBox="1"/>
          <p:nvPr/>
        </p:nvSpPr>
        <p:spPr>
          <a:xfrm>
            <a:off x="8276487" y="5119882"/>
            <a:ext cx="1391815" cy="27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dirty="0">
                <a:solidFill>
                  <a:srgbClr val="000000"/>
                </a:solidFill>
                <a:latin typeface="Open Sans" panose="020B0606030504020204" pitchFamily="34" charset="0"/>
              </a:rPr>
              <a:t>Sep</a:t>
            </a:r>
            <a:r>
              <a:rPr lang="en-IN" sz="1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2025 - Present</a:t>
            </a:r>
            <a:endParaRPr lang="en-IN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3E9AD-8E2E-3F59-843B-B77DE07EB0EC}"/>
              </a:ext>
            </a:extLst>
          </p:cNvPr>
          <p:cNvSpPr txBox="1"/>
          <p:nvPr/>
        </p:nvSpPr>
        <p:spPr>
          <a:xfrm>
            <a:off x="8230767" y="3935881"/>
            <a:ext cx="1391815" cy="476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IN" sz="1000" b="1" i="1" dirty="0">
                <a:solidFill>
                  <a:srgbClr val="000000"/>
                </a:solidFill>
                <a:latin typeface="Open Sans" panose="020B0606030504020204" pitchFamily="34" charset="0"/>
              </a:rPr>
              <a:t>MUFG</a:t>
            </a:r>
          </a:p>
          <a:p>
            <a:pPr algn="ctr">
              <a:lnSpc>
                <a:spcPct val="130000"/>
              </a:lnSpc>
            </a:pPr>
            <a:r>
              <a:rPr lang="en-IN" sz="1000" dirty="0">
                <a:solidFill>
                  <a:srgbClr val="000000"/>
                </a:solidFill>
                <a:latin typeface="Open Sans" panose="020B0606030504020204" pitchFamily="34" charset="0"/>
              </a:rPr>
              <a:t>Red Team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4565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121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Open Sans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Sapling Creations</dc:creator>
  <cp:lastModifiedBy>Ye Zin  Oo</cp:lastModifiedBy>
  <cp:revision>284</cp:revision>
  <dcterms:created xsi:type="dcterms:W3CDTF">2021-10-18T13:07:05Z</dcterms:created>
  <dcterms:modified xsi:type="dcterms:W3CDTF">2025-10-09T11:38:38Z</dcterms:modified>
</cp:coreProperties>
</file>