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308" r:id="rId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0"/>
    <p:restoredTop sz="96405"/>
  </p:normalViewPr>
  <p:slideViewPr>
    <p:cSldViewPr snapToGrid="0" showGuides="1">
      <p:cViewPr varScale="1">
        <p:scale>
          <a:sx n="122" d="100"/>
          <a:sy n="122" d="100"/>
        </p:scale>
        <p:origin x="232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90B9D-62FE-2B42-BC73-F9E2A848A314}" type="datetimeFigureOut">
              <a:rPr lang="en-JP" smtClean="0"/>
              <a:t>2025/10/23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E3B77-99A6-B746-A65B-69BB496D836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6501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56a935d7f_0_2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56a935d7f_0_2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AB04-57A2-CFAB-2A5F-FF9E9045C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637D6-2877-5147-3DF7-4E1431BA1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C12A4-02C6-465D-95C9-B640BCFC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C998-5769-6C2A-6E0D-23BDE3A4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AD403-CFEB-3287-A580-99CE90E1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46353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1D83-2096-5643-063C-21103FFC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23C71-10BA-CC3C-6A81-5AB9AE21B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77EFF-9B73-BB93-87DF-FEF9522C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5F0F6-FE7D-57C9-8B24-DF1EC505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F4297-BFC5-073D-39E1-2EE90A054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5534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33C19-27B7-EC0D-2CF7-85AB1C674A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DC3CB-5AC2-2C98-5B15-3E4D468E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2B084-5E1A-195D-A961-EBA52BA6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3C0B-04EE-67E8-265B-53A1341F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EBC8D-FB4D-85F7-97E4-7B3C6BF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3875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F439-0C33-C35D-0EDC-F1AC2E84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9A35-AC0B-3833-5578-194943CBC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7471-C14B-CE0C-666D-D8950C8D2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BEE06-1176-EB1C-ED14-C17BD3AF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CE52-3AEC-03B0-2C3F-FC0FE437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7111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79DD-A6DB-377D-30B5-A88F7977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60596-9460-A103-4556-A6F7690AC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933EC-9997-D404-E4E5-C2D9ED76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68DD-A402-FAB7-A282-369AB5C0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CAC1F-4341-5055-641F-B47AAA94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0436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9E1E-5949-D94A-D3CD-EB58920B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70656-D854-9BB5-C1AD-D22CB8BA0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AD3E2-7425-61E4-C4E0-24F26768D4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45126-AB29-A1B2-C33F-9D87DAF5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20DB9-E927-1E49-8C46-8DB49715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C9500-F6B8-6A50-48BC-05DEB4EB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5117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DDD1-B55F-B1FA-E653-636D5E04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C5D84-AFCE-978B-976B-5E638B8C7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8482-433C-B840-0AB1-9C1BABA1B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913AE-E530-50B9-1376-FFFEE7CA8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2915E-1194-BD0D-4B84-6432130BE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45CE1-3A62-6FBC-51E2-500023AB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2025/10/23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346D63-E720-294C-7B74-7FA8FBCC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34E15-4179-1912-9022-835F708E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4372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B441-3DDB-6D81-6805-2689BA5B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5BE84-4459-6A32-BFFE-6C7606B4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2025/10/23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002E8-DB6C-E5C0-B9D0-C3FB37AF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5EA89-BBCC-D208-F37B-EB131002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4661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CCDD8-D1AF-141A-A39F-37F13657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2025/10/23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DB36A-5804-E438-6963-2CE91C6A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59D8D-7657-3C99-51C7-BC089B2B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8464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7310-483D-DE7F-B4AD-9609C8C4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0AF8-DDD9-0D58-B62D-FD6C8E3AF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14ED8-ED84-E7D5-E20D-038BF37E2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D748A-15AA-4ADA-3152-A2757397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C15B-603B-74BD-0E86-3CF4B49C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E20D4-4B40-3878-22EA-22EE0B3F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298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27F6-05D0-E234-4994-AE80B779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A38B2-32FB-5AD7-FE03-7D1D8DE2D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746AA-7469-0DF4-EEF4-8F5784CA0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643DA-4EA0-2B65-A8C8-719E01B3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CF01-513B-6944-BAB4-74A2CEF3118C}" type="datetimeFigureOut">
              <a:rPr lang="en-JP" smtClean="0"/>
              <a:t>2025/10/23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CADAE-A3F2-908F-50F9-EAFAFF22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83F63-0B49-BD4A-FED1-135F4953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7050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3A8A2-BB58-BB2B-C170-2D04B7141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80727-399F-1232-83F5-F24C3D410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75F51-E272-54FB-9434-C7F0F07BC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CF01-513B-6944-BAB4-74A2CEF3118C}" type="datetimeFigureOut">
              <a:rPr lang="en-JP" smtClean="0"/>
              <a:t>2025/10/23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B337D-8287-8C96-0B47-01D46B8F8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A9B0-D83B-C4E9-C3FC-13AACDF1D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58C95-3A25-CF41-A5AB-149AA9136FB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9181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02D3-4F82-0B24-35E3-03047397F1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8402F-C532-71EA-F7DC-2AE7F8919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984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9"/>
          <p:cNvCxnSpPr/>
          <p:nvPr/>
        </p:nvCxnSpPr>
        <p:spPr>
          <a:xfrm>
            <a:off x="3883033" y="2251300"/>
            <a:ext cx="736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6" name="Google Shape;116;p29"/>
          <p:cNvGrpSpPr/>
          <p:nvPr/>
        </p:nvGrpSpPr>
        <p:grpSpPr>
          <a:xfrm>
            <a:off x="2851827" y="1690545"/>
            <a:ext cx="1124192" cy="1121507"/>
            <a:chOff x="3475793" y="1621832"/>
            <a:chExt cx="2517600" cy="2517600"/>
          </a:xfrm>
        </p:grpSpPr>
        <p:sp>
          <p:nvSpPr>
            <p:cNvPr id="117" name="Google Shape;117;p29"/>
            <p:cNvSpPr/>
            <p:nvPr/>
          </p:nvSpPr>
          <p:spPr>
            <a:xfrm rot="-5400000">
              <a:off x="3687525" y="1833600"/>
              <a:ext cx="2094000" cy="2094000"/>
            </a:xfrm>
            <a:prstGeom prst="arc">
              <a:avLst>
                <a:gd name="adj1" fmla="val 13533910"/>
                <a:gd name="adj2" fmla="val 1112730"/>
              </a:avLst>
            </a:pr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18;p29"/>
            <p:cNvSpPr/>
            <p:nvPr/>
          </p:nvSpPr>
          <p:spPr>
            <a:xfrm rot="4606443">
              <a:off x="3687571" y="1833610"/>
              <a:ext cx="2094044" cy="2094044"/>
            </a:xfrm>
            <a:prstGeom prst="arc">
              <a:avLst>
                <a:gd name="adj1" fmla="val 14071410"/>
                <a:gd name="adj2" fmla="val 821868"/>
              </a:avLst>
            </a:prstGeom>
            <a:noFill/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19" name="Google Shape;119;p29"/>
          <p:cNvSpPr/>
          <p:nvPr/>
        </p:nvSpPr>
        <p:spPr>
          <a:xfrm>
            <a:off x="3015717" y="1847867"/>
            <a:ext cx="796400" cy="79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0" name="Google Shape;120;p29"/>
          <p:cNvSpPr/>
          <p:nvPr/>
        </p:nvSpPr>
        <p:spPr>
          <a:xfrm>
            <a:off x="4064317" y="1602917"/>
            <a:ext cx="4090400" cy="40904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1" name="Google Shape;121;p29"/>
          <p:cNvSpPr/>
          <p:nvPr/>
        </p:nvSpPr>
        <p:spPr>
          <a:xfrm>
            <a:off x="4268900" y="1807465"/>
            <a:ext cx="3681200" cy="368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71438" dist="85725" dir="5460000" algn="bl" rotWithShape="0">
              <a:schemeClr val="accent6">
                <a:alpha val="25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2" name="Google Shape;122;p29"/>
          <p:cNvSpPr/>
          <p:nvPr/>
        </p:nvSpPr>
        <p:spPr>
          <a:xfrm>
            <a:off x="4462400" y="2000964"/>
            <a:ext cx="3294400" cy="32944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3" name="Google Shape;123;p29"/>
          <p:cNvSpPr/>
          <p:nvPr/>
        </p:nvSpPr>
        <p:spPr>
          <a:xfrm>
            <a:off x="5117667" y="4864100"/>
            <a:ext cx="1981200" cy="991200"/>
          </a:xfrm>
          <a:prstGeom prst="roundRect">
            <a:avLst>
              <a:gd name="adj" fmla="val 307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4" name="Google Shape;124;p29"/>
          <p:cNvSpPr/>
          <p:nvPr/>
        </p:nvSpPr>
        <p:spPr>
          <a:xfrm>
            <a:off x="5871489" y="3611101"/>
            <a:ext cx="132736" cy="74204"/>
          </a:xfrm>
          <a:custGeom>
            <a:avLst/>
            <a:gdLst/>
            <a:ahLst/>
            <a:cxnLst/>
            <a:rect l="l" t="t" r="r" b="b"/>
            <a:pathLst>
              <a:path w="5980" h="3343" extrusionOk="0">
                <a:moveTo>
                  <a:pt x="2110" y="1"/>
                </a:moveTo>
                <a:lnTo>
                  <a:pt x="0" y="1232"/>
                </a:lnTo>
                <a:lnTo>
                  <a:pt x="3869" y="3342"/>
                </a:lnTo>
                <a:lnTo>
                  <a:pt x="5979" y="2111"/>
                </a:lnTo>
                <a:lnTo>
                  <a:pt x="21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5" name="Google Shape;125;p29"/>
          <p:cNvSpPr/>
          <p:nvPr/>
        </p:nvSpPr>
        <p:spPr>
          <a:xfrm>
            <a:off x="5758287" y="3544753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1"/>
                </a:moveTo>
                <a:lnTo>
                  <a:pt x="1" y="1232"/>
                </a:lnTo>
                <a:lnTo>
                  <a:pt x="3869" y="3518"/>
                </a:lnTo>
                <a:lnTo>
                  <a:pt x="5980" y="2287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6" name="Google Shape;126;p29"/>
          <p:cNvSpPr/>
          <p:nvPr/>
        </p:nvSpPr>
        <p:spPr>
          <a:xfrm>
            <a:off x="6542827" y="3997521"/>
            <a:ext cx="136643" cy="78088"/>
          </a:xfrm>
          <a:custGeom>
            <a:avLst/>
            <a:gdLst/>
            <a:ahLst/>
            <a:cxnLst/>
            <a:rect l="l" t="t" r="r" b="b"/>
            <a:pathLst>
              <a:path w="6156" h="3518" extrusionOk="0">
                <a:moveTo>
                  <a:pt x="2287" y="1"/>
                </a:moveTo>
                <a:lnTo>
                  <a:pt x="1" y="1232"/>
                </a:lnTo>
                <a:lnTo>
                  <a:pt x="4045" y="3518"/>
                </a:lnTo>
                <a:lnTo>
                  <a:pt x="6155" y="2287"/>
                </a:lnTo>
                <a:lnTo>
                  <a:pt x="22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7" name="Google Shape;127;p29"/>
          <p:cNvSpPr/>
          <p:nvPr/>
        </p:nvSpPr>
        <p:spPr>
          <a:xfrm>
            <a:off x="6433554" y="3935083"/>
            <a:ext cx="132713" cy="78088"/>
          </a:xfrm>
          <a:custGeom>
            <a:avLst/>
            <a:gdLst/>
            <a:ahLst/>
            <a:cxnLst/>
            <a:rect l="l" t="t" r="r" b="b"/>
            <a:pathLst>
              <a:path w="5979" h="3518" extrusionOk="0">
                <a:moveTo>
                  <a:pt x="2110" y="0"/>
                </a:moveTo>
                <a:lnTo>
                  <a:pt x="0" y="1231"/>
                </a:lnTo>
                <a:lnTo>
                  <a:pt x="3869" y="3517"/>
                </a:lnTo>
                <a:lnTo>
                  <a:pt x="5979" y="2110"/>
                </a:lnTo>
                <a:lnTo>
                  <a:pt x="21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8" name="Google Shape;128;p29"/>
          <p:cNvSpPr/>
          <p:nvPr/>
        </p:nvSpPr>
        <p:spPr>
          <a:xfrm>
            <a:off x="6320351" y="3868715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1"/>
                </a:moveTo>
                <a:lnTo>
                  <a:pt x="1" y="1232"/>
                </a:lnTo>
                <a:lnTo>
                  <a:pt x="3869" y="3518"/>
                </a:lnTo>
                <a:lnTo>
                  <a:pt x="5979" y="2287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9" name="Google Shape;129;p29"/>
          <p:cNvSpPr/>
          <p:nvPr/>
        </p:nvSpPr>
        <p:spPr>
          <a:xfrm>
            <a:off x="6136895" y="3845296"/>
            <a:ext cx="136643" cy="78088"/>
          </a:xfrm>
          <a:custGeom>
            <a:avLst/>
            <a:gdLst/>
            <a:ahLst/>
            <a:cxnLst/>
            <a:rect l="l" t="t" r="r" b="b"/>
            <a:pathLst>
              <a:path w="6156" h="3518" extrusionOk="0">
                <a:moveTo>
                  <a:pt x="2287" y="1"/>
                </a:moveTo>
                <a:lnTo>
                  <a:pt x="1" y="1232"/>
                </a:lnTo>
                <a:lnTo>
                  <a:pt x="3869" y="3518"/>
                </a:lnTo>
                <a:lnTo>
                  <a:pt x="6155" y="2287"/>
                </a:lnTo>
                <a:lnTo>
                  <a:pt x="22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0" name="Google Shape;130;p29"/>
          <p:cNvSpPr/>
          <p:nvPr/>
        </p:nvSpPr>
        <p:spPr>
          <a:xfrm>
            <a:off x="6250097" y="3907759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0"/>
                </a:moveTo>
                <a:lnTo>
                  <a:pt x="0" y="1407"/>
                </a:lnTo>
                <a:lnTo>
                  <a:pt x="3869" y="3517"/>
                </a:lnTo>
                <a:lnTo>
                  <a:pt x="5979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1" name="Google Shape;131;p29"/>
          <p:cNvSpPr/>
          <p:nvPr/>
        </p:nvSpPr>
        <p:spPr>
          <a:xfrm>
            <a:off x="5481161" y="3704792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0"/>
                </a:moveTo>
                <a:lnTo>
                  <a:pt x="1" y="1407"/>
                </a:lnTo>
                <a:lnTo>
                  <a:pt x="3869" y="3517"/>
                </a:lnTo>
                <a:lnTo>
                  <a:pt x="5979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2" name="Google Shape;132;p29"/>
          <p:cNvSpPr/>
          <p:nvPr/>
        </p:nvSpPr>
        <p:spPr>
          <a:xfrm>
            <a:off x="5547530" y="3665748"/>
            <a:ext cx="136620" cy="78088"/>
          </a:xfrm>
          <a:custGeom>
            <a:avLst/>
            <a:gdLst/>
            <a:ahLst/>
            <a:cxnLst/>
            <a:rect l="l" t="t" r="r" b="b"/>
            <a:pathLst>
              <a:path w="6155" h="3518" extrusionOk="0">
                <a:moveTo>
                  <a:pt x="2286" y="1"/>
                </a:moveTo>
                <a:lnTo>
                  <a:pt x="0" y="1232"/>
                </a:lnTo>
                <a:lnTo>
                  <a:pt x="3869" y="3518"/>
                </a:lnTo>
                <a:lnTo>
                  <a:pt x="6155" y="2287"/>
                </a:lnTo>
                <a:lnTo>
                  <a:pt x="22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3" name="Google Shape;133;p29"/>
          <p:cNvSpPr/>
          <p:nvPr/>
        </p:nvSpPr>
        <p:spPr>
          <a:xfrm>
            <a:off x="5688033" y="3583798"/>
            <a:ext cx="132736" cy="78065"/>
          </a:xfrm>
          <a:custGeom>
            <a:avLst/>
            <a:gdLst/>
            <a:ahLst/>
            <a:cxnLst/>
            <a:rect l="l" t="t" r="r" b="b"/>
            <a:pathLst>
              <a:path w="5980" h="3517" extrusionOk="0">
                <a:moveTo>
                  <a:pt x="2111" y="0"/>
                </a:moveTo>
                <a:lnTo>
                  <a:pt x="1" y="1231"/>
                </a:lnTo>
                <a:lnTo>
                  <a:pt x="3869" y="3517"/>
                </a:lnTo>
                <a:lnTo>
                  <a:pt x="5979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4" name="Google Shape;134;p29"/>
          <p:cNvSpPr/>
          <p:nvPr/>
        </p:nvSpPr>
        <p:spPr>
          <a:xfrm>
            <a:off x="5617782" y="3626727"/>
            <a:ext cx="136620" cy="78088"/>
          </a:xfrm>
          <a:custGeom>
            <a:avLst/>
            <a:gdLst/>
            <a:ahLst/>
            <a:cxnLst/>
            <a:rect l="l" t="t" r="r" b="b"/>
            <a:pathLst>
              <a:path w="6155" h="3518" extrusionOk="0">
                <a:moveTo>
                  <a:pt x="2286" y="0"/>
                </a:moveTo>
                <a:lnTo>
                  <a:pt x="0" y="1231"/>
                </a:lnTo>
                <a:lnTo>
                  <a:pt x="3869" y="3517"/>
                </a:lnTo>
                <a:lnTo>
                  <a:pt x="6155" y="2110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" name="Google Shape;135;p29"/>
          <p:cNvSpPr/>
          <p:nvPr/>
        </p:nvSpPr>
        <p:spPr>
          <a:xfrm>
            <a:off x="5801238" y="3650144"/>
            <a:ext cx="132713" cy="78088"/>
          </a:xfrm>
          <a:custGeom>
            <a:avLst/>
            <a:gdLst/>
            <a:ahLst/>
            <a:cxnLst/>
            <a:rect l="l" t="t" r="r" b="b"/>
            <a:pathLst>
              <a:path w="5979" h="3518" extrusionOk="0">
                <a:moveTo>
                  <a:pt x="2110" y="0"/>
                </a:moveTo>
                <a:lnTo>
                  <a:pt x="0" y="1231"/>
                </a:lnTo>
                <a:lnTo>
                  <a:pt x="3869" y="3517"/>
                </a:lnTo>
                <a:lnTo>
                  <a:pt x="5979" y="2286"/>
                </a:lnTo>
                <a:lnTo>
                  <a:pt x="21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" name="Google Shape;136;p29"/>
          <p:cNvSpPr/>
          <p:nvPr/>
        </p:nvSpPr>
        <p:spPr>
          <a:xfrm>
            <a:off x="5730963" y="3689165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1"/>
                </a:moveTo>
                <a:lnTo>
                  <a:pt x="1" y="1232"/>
                </a:lnTo>
                <a:lnTo>
                  <a:pt x="3869" y="3518"/>
                </a:lnTo>
                <a:lnTo>
                  <a:pt x="5980" y="2287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7" name="Google Shape;137;p29"/>
          <p:cNvSpPr/>
          <p:nvPr/>
        </p:nvSpPr>
        <p:spPr>
          <a:xfrm>
            <a:off x="5914417" y="3716490"/>
            <a:ext cx="132736" cy="74181"/>
          </a:xfrm>
          <a:custGeom>
            <a:avLst/>
            <a:gdLst/>
            <a:ahLst/>
            <a:cxnLst/>
            <a:rect l="l" t="t" r="r" b="b"/>
            <a:pathLst>
              <a:path w="5980" h="3342" extrusionOk="0">
                <a:moveTo>
                  <a:pt x="2111" y="1"/>
                </a:moveTo>
                <a:lnTo>
                  <a:pt x="1" y="1232"/>
                </a:lnTo>
                <a:lnTo>
                  <a:pt x="3869" y="3342"/>
                </a:lnTo>
                <a:lnTo>
                  <a:pt x="5979" y="2111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" name="Google Shape;138;p29"/>
          <p:cNvSpPr/>
          <p:nvPr/>
        </p:nvSpPr>
        <p:spPr>
          <a:xfrm>
            <a:off x="5844165" y="3755533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0"/>
                </a:moveTo>
                <a:lnTo>
                  <a:pt x="0" y="1231"/>
                </a:lnTo>
                <a:lnTo>
                  <a:pt x="3869" y="3517"/>
                </a:lnTo>
                <a:lnTo>
                  <a:pt x="5979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9" name="Google Shape;139;p29"/>
          <p:cNvSpPr/>
          <p:nvPr/>
        </p:nvSpPr>
        <p:spPr>
          <a:xfrm>
            <a:off x="6023714" y="3778951"/>
            <a:ext cx="136620" cy="78088"/>
          </a:xfrm>
          <a:custGeom>
            <a:avLst/>
            <a:gdLst/>
            <a:ahLst/>
            <a:cxnLst/>
            <a:rect l="l" t="t" r="r" b="b"/>
            <a:pathLst>
              <a:path w="6155" h="3518" extrusionOk="0">
                <a:moveTo>
                  <a:pt x="2286" y="0"/>
                </a:moveTo>
                <a:lnTo>
                  <a:pt x="0" y="1231"/>
                </a:lnTo>
                <a:lnTo>
                  <a:pt x="4045" y="3517"/>
                </a:lnTo>
                <a:lnTo>
                  <a:pt x="6155" y="2286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0" name="Google Shape;140;p29"/>
          <p:cNvSpPr/>
          <p:nvPr/>
        </p:nvSpPr>
        <p:spPr>
          <a:xfrm>
            <a:off x="5773913" y="3794555"/>
            <a:ext cx="132713" cy="78088"/>
          </a:xfrm>
          <a:custGeom>
            <a:avLst/>
            <a:gdLst/>
            <a:ahLst/>
            <a:cxnLst/>
            <a:rect l="l" t="t" r="r" b="b"/>
            <a:pathLst>
              <a:path w="5979" h="3518" extrusionOk="0">
                <a:moveTo>
                  <a:pt x="2110" y="1"/>
                </a:moveTo>
                <a:lnTo>
                  <a:pt x="0" y="1232"/>
                </a:lnTo>
                <a:lnTo>
                  <a:pt x="3869" y="3518"/>
                </a:lnTo>
                <a:lnTo>
                  <a:pt x="5979" y="2287"/>
                </a:lnTo>
                <a:lnTo>
                  <a:pt x="21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1" name="Google Shape;141;p29"/>
          <p:cNvSpPr/>
          <p:nvPr/>
        </p:nvSpPr>
        <p:spPr>
          <a:xfrm>
            <a:off x="5957345" y="3821879"/>
            <a:ext cx="132736" cy="74181"/>
          </a:xfrm>
          <a:custGeom>
            <a:avLst/>
            <a:gdLst/>
            <a:ahLst/>
            <a:cxnLst/>
            <a:rect l="l" t="t" r="r" b="b"/>
            <a:pathLst>
              <a:path w="5980" h="3342" extrusionOk="0">
                <a:moveTo>
                  <a:pt x="2111" y="1"/>
                </a:moveTo>
                <a:lnTo>
                  <a:pt x="1" y="1232"/>
                </a:lnTo>
                <a:lnTo>
                  <a:pt x="3870" y="3342"/>
                </a:lnTo>
                <a:lnTo>
                  <a:pt x="5980" y="2111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2" name="Google Shape;142;p29"/>
          <p:cNvSpPr/>
          <p:nvPr/>
        </p:nvSpPr>
        <p:spPr>
          <a:xfrm>
            <a:off x="5887093" y="3860924"/>
            <a:ext cx="132736" cy="78065"/>
          </a:xfrm>
          <a:custGeom>
            <a:avLst/>
            <a:gdLst/>
            <a:ahLst/>
            <a:cxnLst/>
            <a:rect l="l" t="t" r="r" b="b"/>
            <a:pathLst>
              <a:path w="5980" h="3517" extrusionOk="0">
                <a:moveTo>
                  <a:pt x="2111" y="0"/>
                </a:moveTo>
                <a:lnTo>
                  <a:pt x="1" y="1231"/>
                </a:lnTo>
                <a:lnTo>
                  <a:pt x="3869" y="3517"/>
                </a:lnTo>
                <a:lnTo>
                  <a:pt x="5979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3" name="Google Shape;143;p29"/>
          <p:cNvSpPr/>
          <p:nvPr/>
        </p:nvSpPr>
        <p:spPr>
          <a:xfrm>
            <a:off x="6000297" y="3927270"/>
            <a:ext cx="132713" cy="74181"/>
          </a:xfrm>
          <a:custGeom>
            <a:avLst/>
            <a:gdLst/>
            <a:ahLst/>
            <a:cxnLst/>
            <a:rect l="l" t="t" r="r" b="b"/>
            <a:pathLst>
              <a:path w="5979" h="3342" extrusionOk="0">
                <a:moveTo>
                  <a:pt x="2110" y="0"/>
                </a:moveTo>
                <a:lnTo>
                  <a:pt x="0" y="1231"/>
                </a:lnTo>
                <a:lnTo>
                  <a:pt x="3869" y="3341"/>
                </a:lnTo>
                <a:lnTo>
                  <a:pt x="5979" y="2111"/>
                </a:lnTo>
                <a:lnTo>
                  <a:pt x="21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4" name="Google Shape;144;p29"/>
          <p:cNvSpPr/>
          <p:nvPr/>
        </p:nvSpPr>
        <p:spPr>
          <a:xfrm>
            <a:off x="6109571" y="3989708"/>
            <a:ext cx="136643" cy="78088"/>
          </a:xfrm>
          <a:custGeom>
            <a:avLst/>
            <a:gdLst/>
            <a:ahLst/>
            <a:cxnLst/>
            <a:rect l="l" t="t" r="r" b="b"/>
            <a:pathLst>
              <a:path w="6156" h="3518" extrusionOk="0">
                <a:moveTo>
                  <a:pt x="2287" y="1"/>
                </a:moveTo>
                <a:lnTo>
                  <a:pt x="1" y="1232"/>
                </a:lnTo>
                <a:lnTo>
                  <a:pt x="3870" y="3518"/>
                </a:lnTo>
                <a:lnTo>
                  <a:pt x="6156" y="2287"/>
                </a:lnTo>
                <a:lnTo>
                  <a:pt x="22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5" name="Google Shape;145;p29"/>
          <p:cNvSpPr/>
          <p:nvPr/>
        </p:nvSpPr>
        <p:spPr>
          <a:xfrm>
            <a:off x="6179846" y="3950687"/>
            <a:ext cx="136620" cy="78088"/>
          </a:xfrm>
          <a:custGeom>
            <a:avLst/>
            <a:gdLst/>
            <a:ahLst/>
            <a:cxnLst/>
            <a:rect l="l" t="t" r="r" b="b"/>
            <a:pathLst>
              <a:path w="6155" h="3518" extrusionOk="0">
                <a:moveTo>
                  <a:pt x="2110" y="1"/>
                </a:moveTo>
                <a:lnTo>
                  <a:pt x="0" y="1231"/>
                </a:lnTo>
                <a:lnTo>
                  <a:pt x="3869" y="3517"/>
                </a:lnTo>
                <a:lnTo>
                  <a:pt x="6155" y="2286"/>
                </a:lnTo>
                <a:lnTo>
                  <a:pt x="21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6" name="Google Shape;146;p29"/>
          <p:cNvSpPr/>
          <p:nvPr/>
        </p:nvSpPr>
        <p:spPr>
          <a:xfrm>
            <a:off x="6293027" y="4013149"/>
            <a:ext cx="132736" cy="78065"/>
          </a:xfrm>
          <a:custGeom>
            <a:avLst/>
            <a:gdLst/>
            <a:ahLst/>
            <a:cxnLst/>
            <a:rect l="l" t="t" r="r" b="b"/>
            <a:pathLst>
              <a:path w="5980" h="3517" extrusionOk="0">
                <a:moveTo>
                  <a:pt x="2111" y="0"/>
                </a:moveTo>
                <a:lnTo>
                  <a:pt x="1" y="1407"/>
                </a:lnTo>
                <a:lnTo>
                  <a:pt x="3869" y="3517"/>
                </a:lnTo>
                <a:lnTo>
                  <a:pt x="5979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7" name="Google Shape;147;p29"/>
          <p:cNvSpPr/>
          <p:nvPr/>
        </p:nvSpPr>
        <p:spPr>
          <a:xfrm>
            <a:off x="6378905" y="4223905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0" y="1"/>
                </a:moveTo>
                <a:lnTo>
                  <a:pt x="0" y="1407"/>
                </a:lnTo>
                <a:lnTo>
                  <a:pt x="3869" y="3518"/>
                </a:lnTo>
                <a:lnTo>
                  <a:pt x="5979" y="2287"/>
                </a:lnTo>
                <a:lnTo>
                  <a:pt x="21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8" name="Google Shape;148;p29"/>
          <p:cNvSpPr/>
          <p:nvPr/>
        </p:nvSpPr>
        <p:spPr>
          <a:xfrm>
            <a:off x="6449157" y="4184884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0"/>
                </a:moveTo>
                <a:lnTo>
                  <a:pt x="1" y="1231"/>
                </a:lnTo>
                <a:lnTo>
                  <a:pt x="3869" y="3517"/>
                </a:lnTo>
                <a:lnTo>
                  <a:pt x="5979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49" name="Google Shape;149;p29"/>
          <p:cNvSpPr/>
          <p:nvPr/>
        </p:nvSpPr>
        <p:spPr>
          <a:xfrm>
            <a:off x="5590458" y="3771137"/>
            <a:ext cx="136620" cy="78088"/>
          </a:xfrm>
          <a:custGeom>
            <a:avLst/>
            <a:gdLst/>
            <a:ahLst/>
            <a:cxnLst/>
            <a:rect l="l" t="t" r="r" b="b"/>
            <a:pathLst>
              <a:path w="6155" h="3518" extrusionOk="0">
                <a:moveTo>
                  <a:pt x="2286" y="1"/>
                </a:moveTo>
                <a:lnTo>
                  <a:pt x="0" y="1232"/>
                </a:lnTo>
                <a:lnTo>
                  <a:pt x="3869" y="3518"/>
                </a:lnTo>
                <a:lnTo>
                  <a:pt x="6155" y="2287"/>
                </a:lnTo>
                <a:lnTo>
                  <a:pt x="22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0" name="Google Shape;150;p29"/>
          <p:cNvSpPr/>
          <p:nvPr/>
        </p:nvSpPr>
        <p:spPr>
          <a:xfrm>
            <a:off x="6222773" y="4056076"/>
            <a:ext cx="136643" cy="78088"/>
          </a:xfrm>
          <a:custGeom>
            <a:avLst/>
            <a:gdLst/>
            <a:ahLst/>
            <a:cxnLst/>
            <a:rect l="l" t="t" r="r" b="b"/>
            <a:pathLst>
              <a:path w="6156" h="3518" extrusionOk="0">
                <a:moveTo>
                  <a:pt x="2111" y="0"/>
                </a:moveTo>
                <a:lnTo>
                  <a:pt x="0" y="1231"/>
                </a:lnTo>
                <a:lnTo>
                  <a:pt x="3869" y="3517"/>
                </a:lnTo>
                <a:lnTo>
                  <a:pt x="6155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1" name="Google Shape;151;p29"/>
          <p:cNvSpPr/>
          <p:nvPr/>
        </p:nvSpPr>
        <p:spPr>
          <a:xfrm>
            <a:off x="5703637" y="3837485"/>
            <a:ext cx="585504" cy="335703"/>
          </a:xfrm>
          <a:custGeom>
            <a:avLst/>
            <a:gdLst/>
            <a:ahLst/>
            <a:cxnLst/>
            <a:rect l="l" t="t" r="r" b="b"/>
            <a:pathLst>
              <a:path w="26378" h="15124" extrusionOk="0">
                <a:moveTo>
                  <a:pt x="2111" y="1"/>
                </a:moveTo>
                <a:lnTo>
                  <a:pt x="1" y="1232"/>
                </a:lnTo>
                <a:lnTo>
                  <a:pt x="24092" y="15124"/>
                </a:lnTo>
                <a:lnTo>
                  <a:pt x="26378" y="13893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2" name="Google Shape;152;p29"/>
          <p:cNvSpPr/>
          <p:nvPr/>
        </p:nvSpPr>
        <p:spPr>
          <a:xfrm>
            <a:off x="6335977" y="4118516"/>
            <a:ext cx="132713" cy="78088"/>
          </a:xfrm>
          <a:custGeom>
            <a:avLst/>
            <a:gdLst/>
            <a:ahLst/>
            <a:cxnLst/>
            <a:rect l="l" t="t" r="r" b="b"/>
            <a:pathLst>
              <a:path w="5979" h="3518" extrusionOk="0">
                <a:moveTo>
                  <a:pt x="2110" y="1"/>
                </a:moveTo>
                <a:lnTo>
                  <a:pt x="0" y="1408"/>
                </a:lnTo>
                <a:lnTo>
                  <a:pt x="3869" y="3518"/>
                </a:lnTo>
                <a:lnTo>
                  <a:pt x="5979" y="2287"/>
                </a:lnTo>
                <a:lnTo>
                  <a:pt x="211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3" name="Google Shape;153;p29"/>
          <p:cNvSpPr/>
          <p:nvPr/>
        </p:nvSpPr>
        <p:spPr>
          <a:xfrm>
            <a:off x="6265701" y="4161465"/>
            <a:ext cx="136643" cy="78088"/>
          </a:xfrm>
          <a:custGeom>
            <a:avLst/>
            <a:gdLst/>
            <a:ahLst/>
            <a:cxnLst/>
            <a:rect l="l" t="t" r="r" b="b"/>
            <a:pathLst>
              <a:path w="6156" h="3518" extrusionOk="0">
                <a:moveTo>
                  <a:pt x="2111" y="0"/>
                </a:moveTo>
                <a:lnTo>
                  <a:pt x="1" y="1231"/>
                </a:lnTo>
                <a:lnTo>
                  <a:pt x="3869" y="3517"/>
                </a:lnTo>
                <a:lnTo>
                  <a:pt x="6155" y="2286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4" name="Google Shape;154;p29"/>
          <p:cNvSpPr/>
          <p:nvPr/>
        </p:nvSpPr>
        <p:spPr>
          <a:xfrm>
            <a:off x="6207170" y="3802368"/>
            <a:ext cx="132713" cy="78088"/>
          </a:xfrm>
          <a:custGeom>
            <a:avLst/>
            <a:gdLst/>
            <a:ahLst/>
            <a:cxnLst/>
            <a:rect l="l" t="t" r="r" b="b"/>
            <a:pathLst>
              <a:path w="5979" h="3518" extrusionOk="0">
                <a:moveTo>
                  <a:pt x="2110" y="0"/>
                </a:moveTo>
                <a:lnTo>
                  <a:pt x="0" y="1407"/>
                </a:lnTo>
                <a:lnTo>
                  <a:pt x="3869" y="3517"/>
                </a:lnTo>
                <a:lnTo>
                  <a:pt x="5979" y="2286"/>
                </a:lnTo>
                <a:lnTo>
                  <a:pt x="21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5" name="Google Shape;155;p29"/>
          <p:cNvSpPr/>
          <p:nvPr/>
        </p:nvSpPr>
        <p:spPr>
          <a:xfrm>
            <a:off x="6093967" y="3739907"/>
            <a:ext cx="136643" cy="78088"/>
          </a:xfrm>
          <a:custGeom>
            <a:avLst/>
            <a:gdLst/>
            <a:ahLst/>
            <a:cxnLst/>
            <a:rect l="l" t="t" r="r" b="b"/>
            <a:pathLst>
              <a:path w="6156" h="3518" extrusionOk="0">
                <a:moveTo>
                  <a:pt x="2287" y="1"/>
                </a:moveTo>
                <a:lnTo>
                  <a:pt x="1" y="1232"/>
                </a:lnTo>
                <a:lnTo>
                  <a:pt x="3869" y="3518"/>
                </a:lnTo>
                <a:lnTo>
                  <a:pt x="6155" y="2287"/>
                </a:lnTo>
                <a:lnTo>
                  <a:pt x="228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6" name="Google Shape;156;p29"/>
          <p:cNvSpPr/>
          <p:nvPr/>
        </p:nvSpPr>
        <p:spPr>
          <a:xfrm>
            <a:off x="5980786" y="3673561"/>
            <a:ext cx="136620" cy="78088"/>
          </a:xfrm>
          <a:custGeom>
            <a:avLst/>
            <a:gdLst/>
            <a:ahLst/>
            <a:cxnLst/>
            <a:rect l="l" t="t" r="r" b="b"/>
            <a:pathLst>
              <a:path w="6155" h="3518" extrusionOk="0">
                <a:moveTo>
                  <a:pt x="2286" y="0"/>
                </a:moveTo>
                <a:lnTo>
                  <a:pt x="0" y="1231"/>
                </a:lnTo>
                <a:lnTo>
                  <a:pt x="4044" y="3517"/>
                </a:lnTo>
                <a:lnTo>
                  <a:pt x="6155" y="2286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7" name="Google Shape;157;p29"/>
          <p:cNvSpPr/>
          <p:nvPr/>
        </p:nvSpPr>
        <p:spPr>
          <a:xfrm>
            <a:off x="6656031" y="4063890"/>
            <a:ext cx="136620" cy="78065"/>
          </a:xfrm>
          <a:custGeom>
            <a:avLst/>
            <a:gdLst/>
            <a:ahLst/>
            <a:cxnLst/>
            <a:rect l="l" t="t" r="r" b="b"/>
            <a:pathLst>
              <a:path w="6155" h="3517" extrusionOk="0">
                <a:moveTo>
                  <a:pt x="2286" y="0"/>
                </a:moveTo>
                <a:lnTo>
                  <a:pt x="0" y="1231"/>
                </a:lnTo>
                <a:lnTo>
                  <a:pt x="3869" y="3517"/>
                </a:lnTo>
                <a:lnTo>
                  <a:pt x="6155" y="2286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8" name="Google Shape;158;p29"/>
          <p:cNvSpPr/>
          <p:nvPr/>
        </p:nvSpPr>
        <p:spPr>
          <a:xfrm>
            <a:off x="6519409" y="4145840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1"/>
                </a:moveTo>
                <a:lnTo>
                  <a:pt x="1" y="1232"/>
                </a:lnTo>
                <a:lnTo>
                  <a:pt x="3869" y="3518"/>
                </a:lnTo>
                <a:lnTo>
                  <a:pt x="5980" y="2111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9" name="Google Shape;159;p29"/>
          <p:cNvSpPr/>
          <p:nvPr/>
        </p:nvSpPr>
        <p:spPr>
          <a:xfrm>
            <a:off x="6406230" y="4079493"/>
            <a:ext cx="132713" cy="78088"/>
          </a:xfrm>
          <a:custGeom>
            <a:avLst/>
            <a:gdLst/>
            <a:ahLst/>
            <a:cxnLst/>
            <a:rect l="l" t="t" r="r" b="b"/>
            <a:pathLst>
              <a:path w="5979" h="3518" extrusionOk="0">
                <a:moveTo>
                  <a:pt x="2110" y="0"/>
                </a:moveTo>
                <a:lnTo>
                  <a:pt x="0" y="1231"/>
                </a:lnTo>
                <a:lnTo>
                  <a:pt x="3869" y="3517"/>
                </a:lnTo>
                <a:lnTo>
                  <a:pt x="5979" y="2286"/>
                </a:lnTo>
                <a:lnTo>
                  <a:pt x="211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0" name="Google Shape;160;p29"/>
          <p:cNvSpPr/>
          <p:nvPr/>
        </p:nvSpPr>
        <p:spPr>
          <a:xfrm>
            <a:off x="6476481" y="4040449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1"/>
                </a:moveTo>
                <a:lnTo>
                  <a:pt x="0" y="1232"/>
                </a:lnTo>
                <a:lnTo>
                  <a:pt x="3869" y="3518"/>
                </a:lnTo>
                <a:lnTo>
                  <a:pt x="5979" y="2111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1" name="Google Shape;161;p29"/>
          <p:cNvSpPr/>
          <p:nvPr/>
        </p:nvSpPr>
        <p:spPr>
          <a:xfrm>
            <a:off x="6363279" y="3974104"/>
            <a:ext cx="132736" cy="78088"/>
          </a:xfrm>
          <a:custGeom>
            <a:avLst/>
            <a:gdLst/>
            <a:ahLst/>
            <a:cxnLst/>
            <a:rect l="l" t="t" r="r" b="b"/>
            <a:pathLst>
              <a:path w="5980" h="3518" extrusionOk="0">
                <a:moveTo>
                  <a:pt x="2111" y="1"/>
                </a:moveTo>
                <a:lnTo>
                  <a:pt x="1" y="1231"/>
                </a:lnTo>
                <a:lnTo>
                  <a:pt x="3870" y="3517"/>
                </a:lnTo>
                <a:lnTo>
                  <a:pt x="5980" y="2287"/>
                </a:lnTo>
                <a:lnTo>
                  <a:pt x="211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2" name="Google Shape;162;p29"/>
          <p:cNvSpPr/>
          <p:nvPr/>
        </p:nvSpPr>
        <p:spPr>
          <a:xfrm>
            <a:off x="6585778" y="4102911"/>
            <a:ext cx="136620" cy="78088"/>
          </a:xfrm>
          <a:custGeom>
            <a:avLst/>
            <a:gdLst/>
            <a:ahLst/>
            <a:cxnLst/>
            <a:rect l="l" t="t" r="r" b="b"/>
            <a:pathLst>
              <a:path w="6155" h="3518" extrusionOk="0">
                <a:moveTo>
                  <a:pt x="2286" y="0"/>
                </a:moveTo>
                <a:lnTo>
                  <a:pt x="0" y="1231"/>
                </a:lnTo>
                <a:lnTo>
                  <a:pt x="4045" y="3517"/>
                </a:lnTo>
                <a:lnTo>
                  <a:pt x="6155" y="2286"/>
                </a:lnTo>
                <a:lnTo>
                  <a:pt x="22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3" name="Google Shape;163;p29"/>
          <p:cNvSpPr/>
          <p:nvPr/>
        </p:nvSpPr>
        <p:spPr>
          <a:xfrm>
            <a:off x="6066643" y="3884340"/>
            <a:ext cx="136643" cy="78088"/>
          </a:xfrm>
          <a:custGeom>
            <a:avLst/>
            <a:gdLst/>
            <a:ahLst/>
            <a:cxnLst/>
            <a:rect l="l" t="t" r="r" b="b"/>
            <a:pathLst>
              <a:path w="6156" h="3518" extrusionOk="0">
                <a:moveTo>
                  <a:pt x="2287" y="0"/>
                </a:moveTo>
                <a:lnTo>
                  <a:pt x="1" y="1231"/>
                </a:lnTo>
                <a:lnTo>
                  <a:pt x="3869" y="3517"/>
                </a:lnTo>
                <a:lnTo>
                  <a:pt x="6155" y="2286"/>
                </a:lnTo>
                <a:lnTo>
                  <a:pt x="22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4" name="Google Shape;164;p29"/>
          <p:cNvSpPr/>
          <p:nvPr/>
        </p:nvSpPr>
        <p:spPr>
          <a:xfrm>
            <a:off x="5660709" y="3732116"/>
            <a:ext cx="136643" cy="78088"/>
          </a:xfrm>
          <a:custGeom>
            <a:avLst/>
            <a:gdLst/>
            <a:ahLst/>
            <a:cxnLst/>
            <a:rect l="l" t="t" r="r" b="b"/>
            <a:pathLst>
              <a:path w="6156" h="3518" extrusionOk="0">
                <a:moveTo>
                  <a:pt x="2111" y="0"/>
                </a:moveTo>
                <a:lnTo>
                  <a:pt x="1" y="1231"/>
                </a:lnTo>
                <a:lnTo>
                  <a:pt x="3869" y="3517"/>
                </a:lnTo>
                <a:lnTo>
                  <a:pt x="6155" y="2110"/>
                </a:lnTo>
                <a:lnTo>
                  <a:pt x="211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5" name="Google Shape;165;p29"/>
          <p:cNvSpPr/>
          <p:nvPr/>
        </p:nvSpPr>
        <p:spPr>
          <a:xfrm>
            <a:off x="9040885" y="2416742"/>
            <a:ext cx="23" cy="23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6" name="Google Shape;166;p29"/>
          <p:cNvSpPr/>
          <p:nvPr/>
        </p:nvSpPr>
        <p:spPr>
          <a:xfrm>
            <a:off x="8923797" y="3853110"/>
            <a:ext cx="0" cy="23"/>
          </a:xfrm>
          <a:custGeom>
            <a:avLst/>
            <a:gdLst/>
            <a:ahLst/>
            <a:cxnLst/>
            <a:rect l="l" t="t" r="r" b="b"/>
            <a:pathLst>
              <a:path h="1" fill="none" extrusionOk="0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7" name="Google Shape;167;p29"/>
          <p:cNvSpPr/>
          <p:nvPr/>
        </p:nvSpPr>
        <p:spPr>
          <a:xfrm>
            <a:off x="8849617" y="3630634"/>
            <a:ext cx="23" cy="23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8" name="Google Shape;168;p29"/>
          <p:cNvSpPr/>
          <p:nvPr/>
        </p:nvSpPr>
        <p:spPr>
          <a:xfrm>
            <a:off x="8814501" y="4805480"/>
            <a:ext cx="187363" cy="183477"/>
          </a:xfrm>
          <a:custGeom>
            <a:avLst/>
            <a:gdLst/>
            <a:ahLst/>
            <a:cxnLst/>
            <a:rect l="l" t="t" r="r" b="b"/>
            <a:pathLst>
              <a:path w="8441" h="8266" extrusionOk="0">
                <a:moveTo>
                  <a:pt x="7386" y="528"/>
                </a:moveTo>
                <a:lnTo>
                  <a:pt x="7562" y="704"/>
                </a:lnTo>
                <a:lnTo>
                  <a:pt x="7738" y="1056"/>
                </a:lnTo>
                <a:lnTo>
                  <a:pt x="7738" y="7210"/>
                </a:lnTo>
                <a:lnTo>
                  <a:pt x="7562" y="7386"/>
                </a:lnTo>
                <a:lnTo>
                  <a:pt x="7386" y="7562"/>
                </a:lnTo>
                <a:lnTo>
                  <a:pt x="1055" y="7562"/>
                </a:lnTo>
                <a:lnTo>
                  <a:pt x="880" y="7386"/>
                </a:lnTo>
                <a:lnTo>
                  <a:pt x="704" y="7210"/>
                </a:lnTo>
                <a:lnTo>
                  <a:pt x="704" y="1056"/>
                </a:lnTo>
                <a:lnTo>
                  <a:pt x="880" y="704"/>
                </a:lnTo>
                <a:lnTo>
                  <a:pt x="1055" y="528"/>
                </a:lnTo>
                <a:close/>
                <a:moveTo>
                  <a:pt x="704" y="1"/>
                </a:moveTo>
                <a:lnTo>
                  <a:pt x="352" y="176"/>
                </a:lnTo>
                <a:lnTo>
                  <a:pt x="176" y="528"/>
                </a:lnTo>
                <a:lnTo>
                  <a:pt x="0" y="1056"/>
                </a:lnTo>
                <a:lnTo>
                  <a:pt x="0" y="7210"/>
                </a:lnTo>
                <a:lnTo>
                  <a:pt x="176" y="7562"/>
                </a:lnTo>
                <a:lnTo>
                  <a:pt x="352" y="7914"/>
                </a:lnTo>
                <a:lnTo>
                  <a:pt x="704" y="8090"/>
                </a:lnTo>
                <a:lnTo>
                  <a:pt x="1055" y="8265"/>
                </a:lnTo>
                <a:lnTo>
                  <a:pt x="7386" y="8265"/>
                </a:lnTo>
                <a:lnTo>
                  <a:pt x="7738" y="8090"/>
                </a:lnTo>
                <a:lnTo>
                  <a:pt x="8089" y="7914"/>
                </a:lnTo>
                <a:lnTo>
                  <a:pt x="8265" y="7562"/>
                </a:lnTo>
                <a:lnTo>
                  <a:pt x="8441" y="7210"/>
                </a:lnTo>
                <a:lnTo>
                  <a:pt x="8441" y="1056"/>
                </a:lnTo>
                <a:lnTo>
                  <a:pt x="8265" y="528"/>
                </a:lnTo>
                <a:lnTo>
                  <a:pt x="8089" y="176"/>
                </a:lnTo>
                <a:lnTo>
                  <a:pt x="77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69" name="Google Shape;169;p29"/>
          <p:cNvSpPr/>
          <p:nvPr/>
        </p:nvSpPr>
        <p:spPr>
          <a:xfrm>
            <a:off x="8814501" y="4805480"/>
            <a:ext cx="187363" cy="183477"/>
          </a:xfrm>
          <a:custGeom>
            <a:avLst/>
            <a:gdLst/>
            <a:ahLst/>
            <a:cxnLst/>
            <a:rect l="l" t="t" r="r" b="b"/>
            <a:pathLst>
              <a:path w="8441" h="8266" fill="none" extrusionOk="0">
                <a:moveTo>
                  <a:pt x="7386" y="1"/>
                </a:moveTo>
                <a:lnTo>
                  <a:pt x="1055" y="1"/>
                </a:lnTo>
                <a:lnTo>
                  <a:pt x="1055" y="1"/>
                </a:lnTo>
                <a:lnTo>
                  <a:pt x="704" y="1"/>
                </a:lnTo>
                <a:lnTo>
                  <a:pt x="352" y="176"/>
                </a:lnTo>
                <a:lnTo>
                  <a:pt x="176" y="528"/>
                </a:lnTo>
                <a:lnTo>
                  <a:pt x="0" y="1056"/>
                </a:lnTo>
                <a:lnTo>
                  <a:pt x="0" y="7210"/>
                </a:lnTo>
                <a:lnTo>
                  <a:pt x="0" y="7210"/>
                </a:lnTo>
                <a:lnTo>
                  <a:pt x="176" y="7562"/>
                </a:lnTo>
                <a:lnTo>
                  <a:pt x="352" y="7914"/>
                </a:lnTo>
                <a:lnTo>
                  <a:pt x="704" y="8090"/>
                </a:lnTo>
                <a:lnTo>
                  <a:pt x="1055" y="8265"/>
                </a:lnTo>
                <a:lnTo>
                  <a:pt x="7386" y="8265"/>
                </a:lnTo>
                <a:lnTo>
                  <a:pt x="7386" y="8265"/>
                </a:lnTo>
                <a:lnTo>
                  <a:pt x="7738" y="8090"/>
                </a:lnTo>
                <a:lnTo>
                  <a:pt x="8089" y="7914"/>
                </a:lnTo>
                <a:lnTo>
                  <a:pt x="8265" y="7562"/>
                </a:lnTo>
                <a:lnTo>
                  <a:pt x="8441" y="7210"/>
                </a:lnTo>
                <a:lnTo>
                  <a:pt x="8441" y="1056"/>
                </a:lnTo>
                <a:lnTo>
                  <a:pt x="8441" y="1056"/>
                </a:lnTo>
                <a:lnTo>
                  <a:pt x="8265" y="528"/>
                </a:lnTo>
                <a:lnTo>
                  <a:pt x="8089" y="176"/>
                </a:lnTo>
                <a:lnTo>
                  <a:pt x="7738" y="1"/>
                </a:lnTo>
                <a:lnTo>
                  <a:pt x="7386" y="1"/>
                </a:lnTo>
                <a:lnTo>
                  <a:pt x="7386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0" name="Google Shape;170;p29"/>
          <p:cNvSpPr/>
          <p:nvPr/>
        </p:nvSpPr>
        <p:spPr>
          <a:xfrm>
            <a:off x="8830106" y="4817201"/>
            <a:ext cx="156153" cy="156132"/>
          </a:xfrm>
          <a:custGeom>
            <a:avLst/>
            <a:gdLst/>
            <a:ahLst/>
            <a:cxnLst/>
            <a:rect l="l" t="t" r="r" b="b"/>
            <a:pathLst>
              <a:path w="7035" h="7034" fill="none" extrusionOk="0">
                <a:moveTo>
                  <a:pt x="7035" y="6682"/>
                </a:moveTo>
                <a:lnTo>
                  <a:pt x="7035" y="6682"/>
                </a:lnTo>
                <a:lnTo>
                  <a:pt x="6859" y="6858"/>
                </a:lnTo>
                <a:lnTo>
                  <a:pt x="6683" y="7034"/>
                </a:lnTo>
                <a:lnTo>
                  <a:pt x="352" y="7034"/>
                </a:lnTo>
                <a:lnTo>
                  <a:pt x="352" y="7034"/>
                </a:lnTo>
                <a:lnTo>
                  <a:pt x="177" y="6858"/>
                </a:lnTo>
                <a:lnTo>
                  <a:pt x="1" y="6682"/>
                </a:lnTo>
                <a:lnTo>
                  <a:pt x="1" y="528"/>
                </a:lnTo>
                <a:lnTo>
                  <a:pt x="1" y="528"/>
                </a:lnTo>
                <a:lnTo>
                  <a:pt x="177" y="176"/>
                </a:lnTo>
                <a:lnTo>
                  <a:pt x="352" y="0"/>
                </a:lnTo>
                <a:lnTo>
                  <a:pt x="6683" y="0"/>
                </a:lnTo>
                <a:lnTo>
                  <a:pt x="6683" y="0"/>
                </a:lnTo>
                <a:lnTo>
                  <a:pt x="6859" y="176"/>
                </a:lnTo>
                <a:lnTo>
                  <a:pt x="7035" y="528"/>
                </a:lnTo>
                <a:lnTo>
                  <a:pt x="7035" y="6682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1" name="Google Shape;171;p29"/>
          <p:cNvSpPr/>
          <p:nvPr/>
        </p:nvSpPr>
        <p:spPr>
          <a:xfrm>
            <a:off x="8986237" y="4965519"/>
            <a:ext cx="23" cy="23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lnTo>
                  <a:pt x="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2" name="Google Shape;172;p29"/>
          <p:cNvSpPr/>
          <p:nvPr/>
        </p:nvSpPr>
        <p:spPr>
          <a:xfrm>
            <a:off x="8814501" y="5016260"/>
            <a:ext cx="187363" cy="183456"/>
          </a:xfrm>
          <a:custGeom>
            <a:avLst/>
            <a:gdLst/>
            <a:ahLst/>
            <a:cxnLst/>
            <a:rect l="l" t="t" r="r" b="b"/>
            <a:pathLst>
              <a:path w="8441" h="8265" extrusionOk="0">
                <a:moveTo>
                  <a:pt x="4221" y="0"/>
                </a:moveTo>
                <a:lnTo>
                  <a:pt x="4045" y="176"/>
                </a:lnTo>
                <a:lnTo>
                  <a:pt x="3869" y="352"/>
                </a:lnTo>
                <a:lnTo>
                  <a:pt x="3869" y="3869"/>
                </a:lnTo>
                <a:lnTo>
                  <a:pt x="176" y="3869"/>
                </a:lnTo>
                <a:lnTo>
                  <a:pt x="0" y="4221"/>
                </a:lnTo>
                <a:lnTo>
                  <a:pt x="176" y="4396"/>
                </a:lnTo>
                <a:lnTo>
                  <a:pt x="3869" y="4396"/>
                </a:lnTo>
                <a:lnTo>
                  <a:pt x="3869" y="7913"/>
                </a:lnTo>
                <a:lnTo>
                  <a:pt x="4045" y="8265"/>
                </a:lnTo>
                <a:lnTo>
                  <a:pt x="4396" y="8265"/>
                </a:lnTo>
                <a:lnTo>
                  <a:pt x="4572" y="7913"/>
                </a:lnTo>
                <a:lnTo>
                  <a:pt x="4572" y="4396"/>
                </a:lnTo>
                <a:lnTo>
                  <a:pt x="8265" y="4396"/>
                </a:lnTo>
                <a:lnTo>
                  <a:pt x="8441" y="4221"/>
                </a:lnTo>
                <a:lnTo>
                  <a:pt x="8265" y="3869"/>
                </a:lnTo>
                <a:lnTo>
                  <a:pt x="4572" y="3869"/>
                </a:lnTo>
                <a:lnTo>
                  <a:pt x="4572" y="352"/>
                </a:lnTo>
                <a:lnTo>
                  <a:pt x="4396" y="176"/>
                </a:lnTo>
                <a:lnTo>
                  <a:pt x="42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3" name="Google Shape;173;p29"/>
          <p:cNvSpPr/>
          <p:nvPr/>
        </p:nvSpPr>
        <p:spPr>
          <a:xfrm>
            <a:off x="8814501" y="5016260"/>
            <a:ext cx="187363" cy="183456"/>
          </a:xfrm>
          <a:custGeom>
            <a:avLst/>
            <a:gdLst/>
            <a:ahLst/>
            <a:cxnLst/>
            <a:rect l="l" t="t" r="r" b="b"/>
            <a:pathLst>
              <a:path w="8441" h="8265" fill="none" extrusionOk="0">
                <a:moveTo>
                  <a:pt x="8089" y="3869"/>
                </a:moveTo>
                <a:lnTo>
                  <a:pt x="4572" y="3869"/>
                </a:lnTo>
                <a:lnTo>
                  <a:pt x="4572" y="352"/>
                </a:lnTo>
                <a:lnTo>
                  <a:pt x="4572" y="352"/>
                </a:lnTo>
                <a:lnTo>
                  <a:pt x="4396" y="176"/>
                </a:lnTo>
                <a:lnTo>
                  <a:pt x="4221" y="0"/>
                </a:lnTo>
                <a:lnTo>
                  <a:pt x="4221" y="0"/>
                </a:lnTo>
                <a:lnTo>
                  <a:pt x="4045" y="176"/>
                </a:lnTo>
                <a:lnTo>
                  <a:pt x="3869" y="352"/>
                </a:lnTo>
                <a:lnTo>
                  <a:pt x="3869" y="3869"/>
                </a:lnTo>
                <a:lnTo>
                  <a:pt x="352" y="3869"/>
                </a:lnTo>
                <a:lnTo>
                  <a:pt x="352" y="3869"/>
                </a:lnTo>
                <a:lnTo>
                  <a:pt x="176" y="3869"/>
                </a:lnTo>
                <a:lnTo>
                  <a:pt x="0" y="4221"/>
                </a:lnTo>
                <a:lnTo>
                  <a:pt x="0" y="4221"/>
                </a:lnTo>
                <a:lnTo>
                  <a:pt x="176" y="4396"/>
                </a:lnTo>
                <a:lnTo>
                  <a:pt x="352" y="4396"/>
                </a:lnTo>
                <a:lnTo>
                  <a:pt x="3869" y="4396"/>
                </a:lnTo>
                <a:lnTo>
                  <a:pt x="3869" y="7913"/>
                </a:lnTo>
                <a:lnTo>
                  <a:pt x="3869" y="7913"/>
                </a:lnTo>
                <a:lnTo>
                  <a:pt x="4045" y="8265"/>
                </a:lnTo>
                <a:lnTo>
                  <a:pt x="4221" y="8265"/>
                </a:lnTo>
                <a:lnTo>
                  <a:pt x="4221" y="8265"/>
                </a:lnTo>
                <a:lnTo>
                  <a:pt x="4396" y="8265"/>
                </a:lnTo>
                <a:lnTo>
                  <a:pt x="4572" y="7913"/>
                </a:lnTo>
                <a:lnTo>
                  <a:pt x="4572" y="4396"/>
                </a:lnTo>
                <a:lnTo>
                  <a:pt x="8089" y="4396"/>
                </a:lnTo>
                <a:lnTo>
                  <a:pt x="8089" y="4396"/>
                </a:lnTo>
                <a:lnTo>
                  <a:pt x="8265" y="4396"/>
                </a:lnTo>
                <a:lnTo>
                  <a:pt x="8441" y="4221"/>
                </a:lnTo>
                <a:lnTo>
                  <a:pt x="8441" y="4221"/>
                </a:lnTo>
                <a:lnTo>
                  <a:pt x="8265" y="3869"/>
                </a:lnTo>
                <a:lnTo>
                  <a:pt x="8089" y="3869"/>
                </a:lnTo>
                <a:lnTo>
                  <a:pt x="8089" y="3869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4" name="Google Shape;174;p29"/>
          <p:cNvSpPr/>
          <p:nvPr/>
        </p:nvSpPr>
        <p:spPr>
          <a:xfrm>
            <a:off x="8994050" y="5102117"/>
            <a:ext cx="23" cy="23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lnTo>
                  <a:pt x="0" y="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609600" y="548633"/>
            <a:ext cx="10972800" cy="64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/>
              <a:t>Product Overview Infographics</a:t>
            </a:r>
            <a:endParaRPr/>
          </a:p>
        </p:txBody>
      </p:sp>
      <p:sp>
        <p:nvSpPr>
          <p:cNvPr id="176" name="Google Shape;176;p29"/>
          <p:cNvSpPr txBox="1"/>
          <p:nvPr/>
        </p:nvSpPr>
        <p:spPr>
          <a:xfrm>
            <a:off x="597967" y="1771400"/>
            <a:ext cx="21336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597967" y="2154200"/>
            <a:ext cx="21336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gas giant and the biggest planet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597967" y="3104900"/>
            <a:ext cx="21336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597967" y="3487700"/>
            <a:ext cx="21336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597967" y="4438400"/>
            <a:ext cx="21336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597967" y="4821200"/>
            <a:ext cx="21336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9460400" y="1771400"/>
            <a:ext cx="21336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4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" name="Google Shape;183;p29"/>
          <p:cNvSpPr txBox="1"/>
          <p:nvPr/>
        </p:nvSpPr>
        <p:spPr>
          <a:xfrm>
            <a:off x="9460400" y="2154200"/>
            <a:ext cx="21336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buClr>
                <a:schemeClr val="dk1"/>
              </a:buClr>
              <a:buSzPts val="1100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hot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9460400" y="3104900"/>
            <a:ext cx="21336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4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9460400" y="3487700"/>
            <a:ext cx="21336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farthest planet from the Sun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9460400" y="4438400"/>
            <a:ext cx="21336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/>
            <a:r>
              <a:rPr lang="en" sz="24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sz="2400" b="1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9460400" y="4821200"/>
            <a:ext cx="21336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Yes, this is the ringed one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9"/>
          <p:cNvSpPr/>
          <p:nvPr/>
        </p:nvSpPr>
        <p:spPr>
          <a:xfrm rot="-5400000">
            <a:off x="4713500" y="2241600"/>
            <a:ext cx="2792000" cy="2792000"/>
          </a:xfrm>
          <a:prstGeom prst="arc">
            <a:avLst>
              <a:gd name="adj1" fmla="val 13987116"/>
              <a:gd name="adj2" fmla="val 20156083"/>
            </a:avLst>
          </a:prstGeom>
          <a:noFill/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89" name="Google Shape;189;p29"/>
          <p:cNvSpPr/>
          <p:nvPr/>
        </p:nvSpPr>
        <p:spPr>
          <a:xfrm rot="4606443">
            <a:off x="4713561" y="2241613"/>
            <a:ext cx="2792059" cy="2792059"/>
          </a:xfrm>
          <a:prstGeom prst="arc">
            <a:avLst>
              <a:gd name="adj1" fmla="val 13987116"/>
              <a:gd name="adj2" fmla="val 19885637"/>
            </a:avLst>
          </a:prstGeom>
          <a:noFill/>
          <a:ln w="95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90" name="Google Shape;190;p29"/>
          <p:cNvCxnSpPr/>
          <p:nvPr/>
        </p:nvCxnSpPr>
        <p:spPr>
          <a:xfrm rot="10800000" flipH="1">
            <a:off x="3883033" y="3620484"/>
            <a:ext cx="183200" cy="4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1" name="Google Shape;191;p29"/>
          <p:cNvGrpSpPr/>
          <p:nvPr/>
        </p:nvGrpSpPr>
        <p:grpSpPr>
          <a:xfrm>
            <a:off x="2851827" y="3060129"/>
            <a:ext cx="1124192" cy="1121507"/>
            <a:chOff x="3475793" y="1621832"/>
            <a:chExt cx="2517600" cy="2517600"/>
          </a:xfrm>
        </p:grpSpPr>
        <p:sp>
          <p:nvSpPr>
            <p:cNvPr id="192" name="Google Shape;192;p29"/>
            <p:cNvSpPr/>
            <p:nvPr/>
          </p:nvSpPr>
          <p:spPr>
            <a:xfrm rot="-5400000">
              <a:off x="3687525" y="1833600"/>
              <a:ext cx="2094000" cy="2094000"/>
            </a:xfrm>
            <a:prstGeom prst="arc">
              <a:avLst>
                <a:gd name="adj1" fmla="val 13533910"/>
                <a:gd name="adj2" fmla="val 1112730"/>
              </a:avLst>
            </a:pr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" name="Google Shape;193;p29"/>
            <p:cNvSpPr/>
            <p:nvPr/>
          </p:nvSpPr>
          <p:spPr>
            <a:xfrm rot="4606443">
              <a:off x="3687571" y="1833610"/>
              <a:ext cx="2094044" cy="2094044"/>
            </a:xfrm>
            <a:prstGeom prst="arc">
              <a:avLst>
                <a:gd name="adj1" fmla="val 14071410"/>
                <a:gd name="adj2" fmla="val 821868"/>
              </a:avLst>
            </a:prstGeom>
            <a:noFill/>
            <a:ln w="95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94" name="Google Shape;194;p29"/>
          <p:cNvSpPr/>
          <p:nvPr/>
        </p:nvSpPr>
        <p:spPr>
          <a:xfrm>
            <a:off x="3015717" y="3217451"/>
            <a:ext cx="796400" cy="796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95" name="Google Shape;195;p29"/>
          <p:cNvCxnSpPr/>
          <p:nvPr/>
        </p:nvCxnSpPr>
        <p:spPr>
          <a:xfrm>
            <a:off x="3883033" y="5051384"/>
            <a:ext cx="73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6" name="Google Shape;196;p29"/>
          <p:cNvGrpSpPr/>
          <p:nvPr/>
        </p:nvGrpSpPr>
        <p:grpSpPr>
          <a:xfrm>
            <a:off x="2851827" y="4490629"/>
            <a:ext cx="1124192" cy="1121507"/>
            <a:chOff x="3475793" y="1621832"/>
            <a:chExt cx="2517600" cy="2517600"/>
          </a:xfrm>
        </p:grpSpPr>
        <p:sp>
          <p:nvSpPr>
            <p:cNvPr id="197" name="Google Shape;197;p29"/>
            <p:cNvSpPr/>
            <p:nvPr/>
          </p:nvSpPr>
          <p:spPr>
            <a:xfrm rot="-5400000">
              <a:off x="3687525" y="1833600"/>
              <a:ext cx="2094000" cy="2094000"/>
            </a:xfrm>
            <a:prstGeom prst="arc">
              <a:avLst>
                <a:gd name="adj1" fmla="val 13533910"/>
                <a:gd name="adj2" fmla="val 1112730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198;p29"/>
            <p:cNvSpPr/>
            <p:nvPr/>
          </p:nvSpPr>
          <p:spPr>
            <a:xfrm rot="4606443">
              <a:off x="3687571" y="1833610"/>
              <a:ext cx="2094044" cy="2094044"/>
            </a:xfrm>
            <a:prstGeom prst="arc">
              <a:avLst>
                <a:gd name="adj1" fmla="val 14071410"/>
                <a:gd name="adj2" fmla="val 821868"/>
              </a:avLst>
            </a:pr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99" name="Google Shape;199;p29"/>
          <p:cNvSpPr/>
          <p:nvPr/>
        </p:nvSpPr>
        <p:spPr>
          <a:xfrm>
            <a:off x="3015717" y="4647951"/>
            <a:ext cx="796400" cy="796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00" name="Google Shape;200;p29"/>
          <p:cNvSpPr txBox="1"/>
          <p:nvPr/>
        </p:nvSpPr>
        <p:spPr>
          <a:xfrm>
            <a:off x="5216751" y="5168300"/>
            <a:ext cx="17832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Your product</a:t>
            </a:r>
            <a:endParaRPr sz="2400"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01" name="Google Shape;201;p29"/>
          <p:cNvCxnSpPr/>
          <p:nvPr/>
        </p:nvCxnSpPr>
        <p:spPr>
          <a:xfrm rot="10800000">
            <a:off x="7606876" y="2251300"/>
            <a:ext cx="736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2" name="Google Shape;202;p29"/>
          <p:cNvGrpSpPr/>
          <p:nvPr/>
        </p:nvGrpSpPr>
        <p:grpSpPr>
          <a:xfrm flipH="1">
            <a:off x="8250691" y="1690545"/>
            <a:ext cx="1124192" cy="1121507"/>
            <a:chOff x="3475793" y="1621832"/>
            <a:chExt cx="2517600" cy="2517600"/>
          </a:xfrm>
        </p:grpSpPr>
        <p:sp>
          <p:nvSpPr>
            <p:cNvPr id="203" name="Google Shape;203;p29"/>
            <p:cNvSpPr/>
            <p:nvPr/>
          </p:nvSpPr>
          <p:spPr>
            <a:xfrm rot="-5400000">
              <a:off x="3687525" y="1833600"/>
              <a:ext cx="2094000" cy="2094000"/>
            </a:xfrm>
            <a:prstGeom prst="arc">
              <a:avLst>
                <a:gd name="adj1" fmla="val 13533910"/>
                <a:gd name="adj2" fmla="val 1112730"/>
              </a:avLst>
            </a:pr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4" name="Google Shape;204;p29"/>
            <p:cNvSpPr/>
            <p:nvPr/>
          </p:nvSpPr>
          <p:spPr>
            <a:xfrm rot="4606443">
              <a:off x="3687571" y="1833610"/>
              <a:ext cx="2094044" cy="2094044"/>
            </a:xfrm>
            <a:prstGeom prst="arc">
              <a:avLst>
                <a:gd name="adj1" fmla="val 14071410"/>
                <a:gd name="adj2" fmla="val 821868"/>
              </a:avLst>
            </a:prstGeom>
            <a:noFill/>
            <a:ln w="95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5" name="Google Shape;205;p29"/>
          <p:cNvSpPr/>
          <p:nvPr/>
        </p:nvSpPr>
        <p:spPr>
          <a:xfrm flipH="1">
            <a:off x="8414593" y="1847867"/>
            <a:ext cx="796400" cy="79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06" name="Google Shape;206;p29"/>
          <p:cNvCxnSpPr/>
          <p:nvPr/>
        </p:nvCxnSpPr>
        <p:spPr>
          <a:xfrm rot="10800000">
            <a:off x="8160476" y="3620484"/>
            <a:ext cx="183200" cy="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7" name="Google Shape;207;p29"/>
          <p:cNvGrpSpPr/>
          <p:nvPr/>
        </p:nvGrpSpPr>
        <p:grpSpPr>
          <a:xfrm flipH="1">
            <a:off x="8250691" y="3060129"/>
            <a:ext cx="1124192" cy="1121507"/>
            <a:chOff x="3475793" y="1621832"/>
            <a:chExt cx="2517600" cy="2517600"/>
          </a:xfrm>
        </p:grpSpPr>
        <p:sp>
          <p:nvSpPr>
            <p:cNvPr id="208" name="Google Shape;208;p29"/>
            <p:cNvSpPr/>
            <p:nvPr/>
          </p:nvSpPr>
          <p:spPr>
            <a:xfrm rot="-5400000">
              <a:off x="3687525" y="1833600"/>
              <a:ext cx="2094000" cy="2094000"/>
            </a:xfrm>
            <a:prstGeom prst="arc">
              <a:avLst>
                <a:gd name="adj1" fmla="val 13533910"/>
                <a:gd name="adj2" fmla="val 1112730"/>
              </a:avLst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09" name="Google Shape;209;p29"/>
            <p:cNvSpPr/>
            <p:nvPr/>
          </p:nvSpPr>
          <p:spPr>
            <a:xfrm rot="4606443">
              <a:off x="3687571" y="1833610"/>
              <a:ext cx="2094044" cy="2094044"/>
            </a:xfrm>
            <a:prstGeom prst="arc">
              <a:avLst>
                <a:gd name="adj1" fmla="val 14071410"/>
                <a:gd name="adj2" fmla="val 821868"/>
              </a:avLst>
            </a:pr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0" name="Google Shape;210;p29"/>
          <p:cNvSpPr/>
          <p:nvPr/>
        </p:nvSpPr>
        <p:spPr>
          <a:xfrm flipH="1">
            <a:off x="8414593" y="3217451"/>
            <a:ext cx="796400" cy="796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11" name="Google Shape;211;p29"/>
          <p:cNvCxnSpPr/>
          <p:nvPr/>
        </p:nvCxnSpPr>
        <p:spPr>
          <a:xfrm rot="10800000">
            <a:off x="7606876" y="5051384"/>
            <a:ext cx="736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2" name="Google Shape;212;p29"/>
          <p:cNvGrpSpPr/>
          <p:nvPr/>
        </p:nvGrpSpPr>
        <p:grpSpPr>
          <a:xfrm flipH="1">
            <a:off x="8250691" y="4490629"/>
            <a:ext cx="1124192" cy="1121507"/>
            <a:chOff x="3475793" y="1621832"/>
            <a:chExt cx="2517600" cy="2517600"/>
          </a:xfrm>
        </p:grpSpPr>
        <p:sp>
          <p:nvSpPr>
            <p:cNvPr id="213" name="Google Shape;213;p29"/>
            <p:cNvSpPr/>
            <p:nvPr/>
          </p:nvSpPr>
          <p:spPr>
            <a:xfrm rot="-5400000">
              <a:off x="3687525" y="1833600"/>
              <a:ext cx="2094000" cy="2094000"/>
            </a:xfrm>
            <a:prstGeom prst="arc">
              <a:avLst>
                <a:gd name="adj1" fmla="val 13533910"/>
                <a:gd name="adj2" fmla="val 1112730"/>
              </a:avLst>
            </a:pr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4" name="Google Shape;214;p29"/>
            <p:cNvSpPr/>
            <p:nvPr/>
          </p:nvSpPr>
          <p:spPr>
            <a:xfrm rot="4606443">
              <a:off x="3687571" y="1833610"/>
              <a:ext cx="2094044" cy="2094044"/>
            </a:xfrm>
            <a:prstGeom prst="arc">
              <a:avLst>
                <a:gd name="adj1" fmla="val 14071410"/>
                <a:gd name="adj2" fmla="val 821868"/>
              </a:avLst>
            </a:prstGeom>
            <a:noFill/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15" name="Google Shape;215;p29"/>
          <p:cNvSpPr/>
          <p:nvPr/>
        </p:nvSpPr>
        <p:spPr>
          <a:xfrm flipH="1">
            <a:off x="8414593" y="4647951"/>
            <a:ext cx="796400" cy="796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16" name="Google Shape;216;p29"/>
          <p:cNvGrpSpPr/>
          <p:nvPr/>
        </p:nvGrpSpPr>
        <p:grpSpPr>
          <a:xfrm>
            <a:off x="3169610" y="3422304"/>
            <a:ext cx="483988" cy="386691"/>
            <a:chOff x="3049653" y="2321468"/>
            <a:chExt cx="362991" cy="290018"/>
          </a:xfrm>
        </p:grpSpPr>
        <p:sp>
          <p:nvSpPr>
            <p:cNvPr id="217" name="Google Shape;217;p29"/>
            <p:cNvSpPr/>
            <p:nvPr/>
          </p:nvSpPr>
          <p:spPr>
            <a:xfrm>
              <a:off x="3280290" y="2429690"/>
              <a:ext cx="29913" cy="73957"/>
            </a:xfrm>
            <a:custGeom>
              <a:avLst/>
              <a:gdLst/>
              <a:ahLst/>
              <a:cxnLst/>
              <a:rect l="l" t="t" r="r" b="b"/>
              <a:pathLst>
                <a:path w="942" h="2329" extrusionOk="0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3317729" y="2392250"/>
              <a:ext cx="49570" cy="148836"/>
            </a:xfrm>
            <a:custGeom>
              <a:avLst/>
              <a:gdLst/>
              <a:ahLst/>
              <a:cxnLst/>
              <a:rect l="l" t="t" r="r" b="b"/>
              <a:pathLst>
                <a:path w="1561" h="4687" extrusionOk="0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3354406" y="2355954"/>
              <a:ext cx="58239" cy="222317"/>
            </a:xfrm>
            <a:custGeom>
              <a:avLst/>
              <a:gdLst/>
              <a:ahLst/>
              <a:cxnLst/>
              <a:rect l="l" t="t" r="r" b="b"/>
              <a:pathLst>
                <a:path w="1834" h="7001" extrusionOk="0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3049653" y="2321468"/>
              <a:ext cx="210250" cy="290018"/>
            </a:xfrm>
            <a:custGeom>
              <a:avLst/>
              <a:gdLst/>
              <a:ahLst/>
              <a:cxnLst/>
              <a:rect l="l" t="t" r="r" b="b"/>
              <a:pathLst>
                <a:path w="6621" h="9133" extrusionOk="0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21" name="Google Shape;221;p29"/>
          <p:cNvGrpSpPr/>
          <p:nvPr/>
        </p:nvGrpSpPr>
        <p:grpSpPr>
          <a:xfrm>
            <a:off x="3158263" y="4817212"/>
            <a:ext cx="506683" cy="468365"/>
            <a:chOff x="7384751" y="4147984"/>
            <a:chExt cx="380012" cy="351274"/>
          </a:xfrm>
        </p:grpSpPr>
        <p:sp>
          <p:nvSpPr>
            <p:cNvPr id="222" name="Google Shape;222;p29"/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27" name="Google Shape;227;p29"/>
          <p:cNvSpPr/>
          <p:nvPr/>
        </p:nvSpPr>
        <p:spPr>
          <a:xfrm>
            <a:off x="8667203" y="2012831"/>
            <a:ext cx="280707" cy="476933"/>
          </a:xfrm>
          <a:custGeom>
            <a:avLst/>
            <a:gdLst/>
            <a:ahLst/>
            <a:cxnLst/>
            <a:rect l="l" t="t" r="r" b="b"/>
            <a:pathLst>
              <a:path w="6609" h="11229" extrusionOk="0">
                <a:moveTo>
                  <a:pt x="3310" y="1941"/>
                </a:moveTo>
                <a:cubicBezTo>
                  <a:pt x="3632" y="1941"/>
                  <a:pt x="3918" y="2227"/>
                  <a:pt x="3918" y="2572"/>
                </a:cubicBezTo>
                <a:lnTo>
                  <a:pt x="3918" y="2882"/>
                </a:lnTo>
                <a:cubicBezTo>
                  <a:pt x="3918" y="3037"/>
                  <a:pt x="3799" y="3156"/>
                  <a:pt x="3644" y="3156"/>
                </a:cubicBezTo>
                <a:lnTo>
                  <a:pt x="2953" y="3156"/>
                </a:lnTo>
                <a:cubicBezTo>
                  <a:pt x="2798" y="3156"/>
                  <a:pt x="2679" y="3037"/>
                  <a:pt x="2679" y="2882"/>
                </a:cubicBezTo>
                <a:lnTo>
                  <a:pt x="2679" y="2572"/>
                </a:lnTo>
                <a:cubicBezTo>
                  <a:pt x="2679" y="2227"/>
                  <a:pt x="2965" y="1941"/>
                  <a:pt x="3310" y="1941"/>
                </a:cubicBezTo>
                <a:close/>
                <a:moveTo>
                  <a:pt x="3918" y="10371"/>
                </a:moveTo>
                <a:lnTo>
                  <a:pt x="3918" y="10633"/>
                </a:lnTo>
                <a:lnTo>
                  <a:pt x="3906" y="10633"/>
                </a:lnTo>
                <a:cubicBezTo>
                  <a:pt x="3906" y="10788"/>
                  <a:pt x="3787" y="10907"/>
                  <a:pt x="3632" y="10907"/>
                </a:cubicBezTo>
                <a:lnTo>
                  <a:pt x="2929" y="10907"/>
                </a:lnTo>
                <a:cubicBezTo>
                  <a:pt x="2787" y="10907"/>
                  <a:pt x="2668" y="10788"/>
                  <a:pt x="2668" y="10633"/>
                </a:cubicBezTo>
                <a:lnTo>
                  <a:pt x="2668" y="10371"/>
                </a:lnTo>
                <a:close/>
                <a:moveTo>
                  <a:pt x="2572" y="1"/>
                </a:moveTo>
                <a:cubicBezTo>
                  <a:pt x="1144" y="1"/>
                  <a:pt x="1" y="1156"/>
                  <a:pt x="1" y="2572"/>
                </a:cubicBezTo>
                <a:lnTo>
                  <a:pt x="1" y="2751"/>
                </a:lnTo>
                <a:cubicBezTo>
                  <a:pt x="1" y="2834"/>
                  <a:pt x="72" y="2918"/>
                  <a:pt x="167" y="2918"/>
                </a:cubicBezTo>
                <a:cubicBezTo>
                  <a:pt x="251" y="2918"/>
                  <a:pt x="334" y="2834"/>
                  <a:pt x="334" y="2751"/>
                </a:cubicBezTo>
                <a:lnTo>
                  <a:pt x="334" y="2572"/>
                </a:lnTo>
                <a:cubicBezTo>
                  <a:pt x="334" y="1334"/>
                  <a:pt x="1346" y="322"/>
                  <a:pt x="2572" y="322"/>
                </a:cubicBezTo>
                <a:lnTo>
                  <a:pt x="3132" y="322"/>
                </a:lnTo>
                <a:lnTo>
                  <a:pt x="3132" y="1632"/>
                </a:lnTo>
                <a:cubicBezTo>
                  <a:pt x="2679" y="1703"/>
                  <a:pt x="2334" y="2096"/>
                  <a:pt x="2334" y="2572"/>
                </a:cubicBezTo>
                <a:lnTo>
                  <a:pt x="2334" y="2882"/>
                </a:lnTo>
                <a:cubicBezTo>
                  <a:pt x="2334" y="3204"/>
                  <a:pt x="2608" y="3489"/>
                  <a:pt x="2953" y="3489"/>
                </a:cubicBezTo>
                <a:lnTo>
                  <a:pt x="3644" y="3489"/>
                </a:lnTo>
                <a:cubicBezTo>
                  <a:pt x="3977" y="3489"/>
                  <a:pt x="4263" y="3227"/>
                  <a:pt x="4263" y="2882"/>
                </a:cubicBezTo>
                <a:lnTo>
                  <a:pt x="4263" y="2572"/>
                </a:lnTo>
                <a:cubicBezTo>
                  <a:pt x="4263" y="2108"/>
                  <a:pt x="3918" y="1703"/>
                  <a:pt x="3465" y="1632"/>
                </a:cubicBezTo>
                <a:lnTo>
                  <a:pt x="3465" y="322"/>
                </a:lnTo>
                <a:lnTo>
                  <a:pt x="4025" y="322"/>
                </a:lnTo>
                <a:cubicBezTo>
                  <a:pt x="5251" y="322"/>
                  <a:pt x="6263" y="1334"/>
                  <a:pt x="6263" y="2572"/>
                </a:cubicBezTo>
                <a:lnTo>
                  <a:pt x="6263" y="3632"/>
                </a:lnTo>
                <a:lnTo>
                  <a:pt x="5882" y="3632"/>
                </a:lnTo>
                <a:cubicBezTo>
                  <a:pt x="5549" y="3632"/>
                  <a:pt x="5275" y="3894"/>
                  <a:pt x="5275" y="4239"/>
                </a:cubicBezTo>
                <a:lnTo>
                  <a:pt x="5275" y="4430"/>
                </a:lnTo>
                <a:cubicBezTo>
                  <a:pt x="5275" y="4525"/>
                  <a:pt x="5346" y="4597"/>
                  <a:pt x="5430" y="4597"/>
                </a:cubicBezTo>
                <a:cubicBezTo>
                  <a:pt x="5525" y="4597"/>
                  <a:pt x="5596" y="4525"/>
                  <a:pt x="5596" y="4430"/>
                </a:cubicBezTo>
                <a:lnTo>
                  <a:pt x="5596" y="4239"/>
                </a:lnTo>
                <a:cubicBezTo>
                  <a:pt x="5596" y="4085"/>
                  <a:pt x="5716" y="3966"/>
                  <a:pt x="5870" y="3966"/>
                </a:cubicBezTo>
                <a:lnTo>
                  <a:pt x="6251" y="3966"/>
                </a:lnTo>
                <a:lnTo>
                  <a:pt x="6251" y="7264"/>
                </a:lnTo>
                <a:lnTo>
                  <a:pt x="5870" y="7264"/>
                </a:lnTo>
                <a:cubicBezTo>
                  <a:pt x="5716" y="7264"/>
                  <a:pt x="5596" y="7144"/>
                  <a:pt x="5596" y="6990"/>
                </a:cubicBezTo>
                <a:lnTo>
                  <a:pt x="5596" y="5216"/>
                </a:lnTo>
                <a:cubicBezTo>
                  <a:pt x="5596" y="5132"/>
                  <a:pt x="5525" y="5061"/>
                  <a:pt x="5430" y="5061"/>
                </a:cubicBezTo>
                <a:cubicBezTo>
                  <a:pt x="5346" y="5061"/>
                  <a:pt x="5275" y="5132"/>
                  <a:pt x="5275" y="5216"/>
                </a:cubicBezTo>
                <a:lnTo>
                  <a:pt x="5275" y="6990"/>
                </a:lnTo>
                <a:cubicBezTo>
                  <a:pt x="5275" y="7323"/>
                  <a:pt x="5537" y="7597"/>
                  <a:pt x="5882" y="7597"/>
                </a:cubicBezTo>
                <a:lnTo>
                  <a:pt x="6263" y="7597"/>
                </a:lnTo>
                <a:lnTo>
                  <a:pt x="6263" y="8228"/>
                </a:lnTo>
                <a:cubicBezTo>
                  <a:pt x="6263" y="9228"/>
                  <a:pt x="5454" y="10038"/>
                  <a:pt x="4453" y="10038"/>
                </a:cubicBezTo>
                <a:lnTo>
                  <a:pt x="2144" y="10038"/>
                </a:lnTo>
                <a:cubicBezTo>
                  <a:pt x="1144" y="10038"/>
                  <a:pt x="334" y="9228"/>
                  <a:pt x="334" y="8228"/>
                </a:cubicBezTo>
                <a:lnTo>
                  <a:pt x="334" y="7597"/>
                </a:lnTo>
                <a:lnTo>
                  <a:pt x="715" y="7597"/>
                </a:lnTo>
                <a:cubicBezTo>
                  <a:pt x="1048" y="7597"/>
                  <a:pt x="1322" y="7335"/>
                  <a:pt x="1322" y="6990"/>
                </a:cubicBezTo>
                <a:lnTo>
                  <a:pt x="1322" y="6811"/>
                </a:lnTo>
                <a:cubicBezTo>
                  <a:pt x="1322" y="6728"/>
                  <a:pt x="1251" y="6644"/>
                  <a:pt x="1167" y="6644"/>
                </a:cubicBezTo>
                <a:cubicBezTo>
                  <a:pt x="1072" y="6644"/>
                  <a:pt x="1001" y="6728"/>
                  <a:pt x="1001" y="6811"/>
                </a:cubicBezTo>
                <a:lnTo>
                  <a:pt x="1001" y="6990"/>
                </a:lnTo>
                <a:cubicBezTo>
                  <a:pt x="1001" y="7144"/>
                  <a:pt x="882" y="7264"/>
                  <a:pt x="727" y="7264"/>
                </a:cubicBezTo>
                <a:lnTo>
                  <a:pt x="346" y="7264"/>
                </a:lnTo>
                <a:lnTo>
                  <a:pt x="346" y="3966"/>
                </a:lnTo>
                <a:lnTo>
                  <a:pt x="727" y="3966"/>
                </a:lnTo>
                <a:cubicBezTo>
                  <a:pt x="882" y="3966"/>
                  <a:pt x="1001" y="4085"/>
                  <a:pt x="1001" y="4239"/>
                </a:cubicBezTo>
                <a:lnTo>
                  <a:pt x="1001" y="6037"/>
                </a:lnTo>
                <a:cubicBezTo>
                  <a:pt x="1001" y="6132"/>
                  <a:pt x="1072" y="6204"/>
                  <a:pt x="1167" y="6204"/>
                </a:cubicBezTo>
                <a:cubicBezTo>
                  <a:pt x="1251" y="6204"/>
                  <a:pt x="1322" y="6132"/>
                  <a:pt x="1322" y="6037"/>
                </a:cubicBezTo>
                <a:lnTo>
                  <a:pt x="1322" y="4239"/>
                </a:lnTo>
                <a:cubicBezTo>
                  <a:pt x="1322" y="3906"/>
                  <a:pt x="1060" y="3620"/>
                  <a:pt x="715" y="3620"/>
                </a:cubicBezTo>
                <a:lnTo>
                  <a:pt x="334" y="3620"/>
                </a:lnTo>
                <a:lnTo>
                  <a:pt x="334" y="3501"/>
                </a:lnTo>
                <a:cubicBezTo>
                  <a:pt x="334" y="3418"/>
                  <a:pt x="251" y="3346"/>
                  <a:pt x="167" y="3346"/>
                </a:cubicBezTo>
                <a:cubicBezTo>
                  <a:pt x="72" y="3346"/>
                  <a:pt x="1" y="3418"/>
                  <a:pt x="1" y="3501"/>
                </a:cubicBezTo>
                <a:lnTo>
                  <a:pt x="1" y="8216"/>
                </a:lnTo>
                <a:cubicBezTo>
                  <a:pt x="1" y="9383"/>
                  <a:pt x="953" y="10347"/>
                  <a:pt x="2144" y="10347"/>
                </a:cubicBezTo>
                <a:lnTo>
                  <a:pt x="2334" y="10347"/>
                </a:lnTo>
                <a:lnTo>
                  <a:pt x="2334" y="10621"/>
                </a:lnTo>
                <a:cubicBezTo>
                  <a:pt x="2334" y="10943"/>
                  <a:pt x="2608" y="11228"/>
                  <a:pt x="2953" y="11228"/>
                </a:cubicBezTo>
                <a:lnTo>
                  <a:pt x="3644" y="11228"/>
                </a:lnTo>
                <a:cubicBezTo>
                  <a:pt x="3977" y="11228"/>
                  <a:pt x="4263" y="10966"/>
                  <a:pt x="4263" y="10621"/>
                </a:cubicBezTo>
                <a:lnTo>
                  <a:pt x="4263" y="10347"/>
                </a:lnTo>
                <a:lnTo>
                  <a:pt x="4465" y="10347"/>
                </a:lnTo>
                <a:cubicBezTo>
                  <a:pt x="5644" y="10347"/>
                  <a:pt x="6608" y="9407"/>
                  <a:pt x="6608" y="8216"/>
                </a:cubicBezTo>
                <a:lnTo>
                  <a:pt x="6608" y="2572"/>
                </a:lnTo>
                <a:cubicBezTo>
                  <a:pt x="6585" y="1156"/>
                  <a:pt x="5418" y="1"/>
                  <a:pt x="400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228" name="Google Shape;228;p29"/>
          <p:cNvGrpSpPr/>
          <p:nvPr/>
        </p:nvGrpSpPr>
        <p:grpSpPr>
          <a:xfrm>
            <a:off x="8568118" y="4825299"/>
            <a:ext cx="489351" cy="441704"/>
            <a:chOff x="3522521" y="1975857"/>
            <a:chExt cx="367013" cy="331278"/>
          </a:xfrm>
        </p:grpSpPr>
        <p:sp>
          <p:nvSpPr>
            <p:cNvPr id="229" name="Google Shape;229;p29"/>
            <p:cNvSpPr/>
            <p:nvPr/>
          </p:nvSpPr>
          <p:spPr>
            <a:xfrm>
              <a:off x="3665841" y="1975857"/>
              <a:ext cx="91302" cy="91682"/>
            </a:xfrm>
            <a:custGeom>
              <a:avLst/>
              <a:gdLst/>
              <a:ahLst/>
              <a:cxnLst/>
              <a:rect l="l" t="t" r="r" b="b"/>
              <a:pathLst>
                <a:path w="2882" h="2894" extrusionOk="0">
                  <a:moveTo>
                    <a:pt x="1429" y="703"/>
                  </a:moveTo>
                  <a:cubicBezTo>
                    <a:pt x="1846" y="703"/>
                    <a:pt x="2167" y="1036"/>
                    <a:pt x="2167" y="1453"/>
                  </a:cubicBezTo>
                  <a:cubicBezTo>
                    <a:pt x="2167" y="1870"/>
                    <a:pt x="1834" y="2191"/>
                    <a:pt x="1429" y="2191"/>
                  </a:cubicBezTo>
                  <a:cubicBezTo>
                    <a:pt x="1024" y="2191"/>
                    <a:pt x="679" y="1870"/>
                    <a:pt x="679" y="1453"/>
                  </a:cubicBezTo>
                  <a:cubicBezTo>
                    <a:pt x="679" y="1048"/>
                    <a:pt x="1013" y="703"/>
                    <a:pt x="1429" y="703"/>
                  </a:cubicBezTo>
                  <a:close/>
                  <a:moveTo>
                    <a:pt x="1441" y="0"/>
                  </a:moveTo>
                  <a:cubicBezTo>
                    <a:pt x="1358" y="0"/>
                    <a:pt x="1274" y="84"/>
                    <a:pt x="1274" y="167"/>
                  </a:cubicBezTo>
                  <a:lnTo>
                    <a:pt x="1274" y="393"/>
                  </a:lnTo>
                  <a:cubicBezTo>
                    <a:pt x="1096" y="417"/>
                    <a:pt x="953" y="476"/>
                    <a:pt x="822" y="584"/>
                  </a:cubicBezTo>
                  <a:lnTo>
                    <a:pt x="655" y="417"/>
                  </a:lnTo>
                  <a:cubicBezTo>
                    <a:pt x="626" y="387"/>
                    <a:pt x="581" y="372"/>
                    <a:pt x="536" y="372"/>
                  </a:cubicBezTo>
                  <a:cubicBezTo>
                    <a:pt x="492" y="372"/>
                    <a:pt x="447" y="387"/>
                    <a:pt x="417" y="417"/>
                  </a:cubicBezTo>
                  <a:cubicBezTo>
                    <a:pt x="358" y="476"/>
                    <a:pt x="358" y="596"/>
                    <a:pt x="417" y="655"/>
                  </a:cubicBezTo>
                  <a:lnTo>
                    <a:pt x="584" y="822"/>
                  </a:lnTo>
                  <a:cubicBezTo>
                    <a:pt x="477" y="953"/>
                    <a:pt x="417" y="1119"/>
                    <a:pt x="381" y="1286"/>
                  </a:cubicBezTo>
                  <a:lnTo>
                    <a:pt x="167" y="1286"/>
                  </a:lnTo>
                  <a:cubicBezTo>
                    <a:pt x="72" y="1286"/>
                    <a:pt x="0" y="1358"/>
                    <a:pt x="0" y="1453"/>
                  </a:cubicBezTo>
                  <a:cubicBezTo>
                    <a:pt x="0" y="1536"/>
                    <a:pt x="72" y="1608"/>
                    <a:pt x="167" y="1608"/>
                  </a:cubicBezTo>
                  <a:lnTo>
                    <a:pt x="381" y="1608"/>
                  </a:lnTo>
                  <a:cubicBezTo>
                    <a:pt x="417" y="1786"/>
                    <a:pt x="477" y="1941"/>
                    <a:pt x="584" y="2072"/>
                  </a:cubicBezTo>
                  <a:lnTo>
                    <a:pt x="417" y="2239"/>
                  </a:lnTo>
                  <a:cubicBezTo>
                    <a:pt x="358" y="2298"/>
                    <a:pt x="358" y="2417"/>
                    <a:pt x="417" y="2477"/>
                  </a:cubicBezTo>
                  <a:cubicBezTo>
                    <a:pt x="441" y="2501"/>
                    <a:pt x="489" y="2524"/>
                    <a:pt x="536" y="2524"/>
                  </a:cubicBezTo>
                  <a:cubicBezTo>
                    <a:pt x="572" y="2524"/>
                    <a:pt x="620" y="2501"/>
                    <a:pt x="655" y="2477"/>
                  </a:cubicBezTo>
                  <a:lnTo>
                    <a:pt x="810" y="2310"/>
                  </a:lnTo>
                  <a:cubicBezTo>
                    <a:pt x="953" y="2417"/>
                    <a:pt x="1108" y="2477"/>
                    <a:pt x="1274" y="2501"/>
                  </a:cubicBezTo>
                  <a:lnTo>
                    <a:pt x="1274" y="2727"/>
                  </a:lnTo>
                  <a:cubicBezTo>
                    <a:pt x="1274" y="2822"/>
                    <a:pt x="1346" y="2893"/>
                    <a:pt x="1441" y="2893"/>
                  </a:cubicBezTo>
                  <a:cubicBezTo>
                    <a:pt x="1536" y="2893"/>
                    <a:pt x="1608" y="2822"/>
                    <a:pt x="1608" y="2727"/>
                  </a:cubicBezTo>
                  <a:lnTo>
                    <a:pt x="1608" y="2501"/>
                  </a:lnTo>
                  <a:cubicBezTo>
                    <a:pt x="1786" y="2477"/>
                    <a:pt x="1929" y="2417"/>
                    <a:pt x="2072" y="2310"/>
                  </a:cubicBezTo>
                  <a:lnTo>
                    <a:pt x="2227" y="2477"/>
                  </a:lnTo>
                  <a:cubicBezTo>
                    <a:pt x="2263" y="2501"/>
                    <a:pt x="2310" y="2524"/>
                    <a:pt x="2346" y="2524"/>
                  </a:cubicBezTo>
                  <a:cubicBezTo>
                    <a:pt x="2394" y="2524"/>
                    <a:pt x="2441" y="2501"/>
                    <a:pt x="2465" y="2477"/>
                  </a:cubicBezTo>
                  <a:cubicBezTo>
                    <a:pt x="2525" y="2417"/>
                    <a:pt x="2525" y="2298"/>
                    <a:pt x="2465" y="2239"/>
                  </a:cubicBezTo>
                  <a:lnTo>
                    <a:pt x="2298" y="2072"/>
                  </a:lnTo>
                  <a:cubicBezTo>
                    <a:pt x="2406" y="1941"/>
                    <a:pt x="2465" y="1774"/>
                    <a:pt x="2501" y="1608"/>
                  </a:cubicBezTo>
                  <a:lnTo>
                    <a:pt x="2715" y="1608"/>
                  </a:lnTo>
                  <a:cubicBezTo>
                    <a:pt x="2810" y="1608"/>
                    <a:pt x="2882" y="1536"/>
                    <a:pt x="2882" y="1453"/>
                  </a:cubicBezTo>
                  <a:cubicBezTo>
                    <a:pt x="2882" y="1358"/>
                    <a:pt x="2810" y="1286"/>
                    <a:pt x="2727" y="1286"/>
                  </a:cubicBezTo>
                  <a:lnTo>
                    <a:pt x="2501" y="1286"/>
                  </a:lnTo>
                  <a:cubicBezTo>
                    <a:pt x="2465" y="1108"/>
                    <a:pt x="2406" y="953"/>
                    <a:pt x="2310" y="822"/>
                  </a:cubicBezTo>
                  <a:lnTo>
                    <a:pt x="2465" y="655"/>
                  </a:lnTo>
                  <a:cubicBezTo>
                    <a:pt x="2525" y="596"/>
                    <a:pt x="2525" y="476"/>
                    <a:pt x="2465" y="417"/>
                  </a:cubicBezTo>
                  <a:cubicBezTo>
                    <a:pt x="2435" y="387"/>
                    <a:pt x="2391" y="372"/>
                    <a:pt x="2346" y="372"/>
                  </a:cubicBezTo>
                  <a:cubicBezTo>
                    <a:pt x="2301" y="372"/>
                    <a:pt x="2257" y="387"/>
                    <a:pt x="2227" y="417"/>
                  </a:cubicBezTo>
                  <a:lnTo>
                    <a:pt x="2072" y="584"/>
                  </a:lnTo>
                  <a:cubicBezTo>
                    <a:pt x="1929" y="476"/>
                    <a:pt x="1775" y="417"/>
                    <a:pt x="1608" y="393"/>
                  </a:cubicBezTo>
                  <a:lnTo>
                    <a:pt x="1608" y="167"/>
                  </a:lnTo>
                  <a:cubicBezTo>
                    <a:pt x="1608" y="84"/>
                    <a:pt x="1536" y="0"/>
                    <a:pt x="1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3693751" y="2004147"/>
              <a:ext cx="34721" cy="35101"/>
            </a:xfrm>
            <a:custGeom>
              <a:avLst/>
              <a:gdLst/>
              <a:ahLst/>
              <a:cxnLst/>
              <a:rect l="l" t="t" r="r" b="b"/>
              <a:pathLst>
                <a:path w="1096" h="1108" extrusionOk="0">
                  <a:moveTo>
                    <a:pt x="548" y="345"/>
                  </a:moveTo>
                  <a:cubicBezTo>
                    <a:pt x="667" y="345"/>
                    <a:pt x="751" y="441"/>
                    <a:pt x="751" y="560"/>
                  </a:cubicBezTo>
                  <a:cubicBezTo>
                    <a:pt x="751" y="679"/>
                    <a:pt x="667" y="762"/>
                    <a:pt x="548" y="762"/>
                  </a:cubicBezTo>
                  <a:cubicBezTo>
                    <a:pt x="429" y="762"/>
                    <a:pt x="334" y="679"/>
                    <a:pt x="334" y="560"/>
                  </a:cubicBezTo>
                  <a:cubicBezTo>
                    <a:pt x="334" y="441"/>
                    <a:pt x="429" y="345"/>
                    <a:pt x="548" y="345"/>
                  </a:cubicBezTo>
                  <a:close/>
                  <a:moveTo>
                    <a:pt x="548" y="0"/>
                  </a:moveTo>
                  <a:cubicBezTo>
                    <a:pt x="251" y="0"/>
                    <a:pt x="1" y="262"/>
                    <a:pt x="1" y="560"/>
                  </a:cubicBezTo>
                  <a:cubicBezTo>
                    <a:pt x="1" y="857"/>
                    <a:pt x="251" y="1107"/>
                    <a:pt x="548" y="1107"/>
                  </a:cubicBezTo>
                  <a:cubicBezTo>
                    <a:pt x="846" y="1107"/>
                    <a:pt x="1096" y="857"/>
                    <a:pt x="1096" y="560"/>
                  </a:cubicBezTo>
                  <a:cubicBezTo>
                    <a:pt x="1096" y="262"/>
                    <a:pt x="846" y="0"/>
                    <a:pt x="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3679052" y="2008297"/>
              <a:ext cx="210482" cy="228983"/>
            </a:xfrm>
            <a:custGeom>
              <a:avLst/>
              <a:gdLst/>
              <a:ahLst/>
              <a:cxnLst/>
              <a:rect l="l" t="t" r="r" b="b"/>
              <a:pathLst>
                <a:path w="6644" h="7228" extrusionOk="0">
                  <a:moveTo>
                    <a:pt x="4179" y="334"/>
                  </a:moveTo>
                  <a:lnTo>
                    <a:pt x="4179" y="762"/>
                  </a:lnTo>
                  <a:lnTo>
                    <a:pt x="4179" y="786"/>
                  </a:lnTo>
                  <a:cubicBezTo>
                    <a:pt x="4179" y="869"/>
                    <a:pt x="4239" y="941"/>
                    <a:pt x="4334" y="965"/>
                  </a:cubicBezTo>
                  <a:cubicBezTo>
                    <a:pt x="4596" y="988"/>
                    <a:pt x="4846" y="1107"/>
                    <a:pt x="5072" y="1274"/>
                  </a:cubicBezTo>
                  <a:cubicBezTo>
                    <a:pt x="5102" y="1299"/>
                    <a:pt x="5138" y="1311"/>
                    <a:pt x="5174" y="1311"/>
                  </a:cubicBezTo>
                  <a:cubicBezTo>
                    <a:pt x="5225" y="1311"/>
                    <a:pt x="5276" y="1287"/>
                    <a:pt x="5310" y="1238"/>
                  </a:cubicBezTo>
                  <a:lnTo>
                    <a:pt x="5322" y="1227"/>
                  </a:lnTo>
                  <a:lnTo>
                    <a:pt x="5620" y="929"/>
                  </a:lnTo>
                  <a:lnTo>
                    <a:pt x="5715" y="1024"/>
                  </a:lnTo>
                  <a:lnTo>
                    <a:pt x="5418" y="1322"/>
                  </a:lnTo>
                  <a:lnTo>
                    <a:pt x="5406" y="1334"/>
                  </a:lnTo>
                  <a:cubicBezTo>
                    <a:pt x="5322" y="1393"/>
                    <a:pt x="5322" y="1500"/>
                    <a:pt x="5370" y="1572"/>
                  </a:cubicBezTo>
                  <a:cubicBezTo>
                    <a:pt x="5537" y="1798"/>
                    <a:pt x="5632" y="2048"/>
                    <a:pt x="5679" y="2310"/>
                  </a:cubicBezTo>
                  <a:cubicBezTo>
                    <a:pt x="5703" y="2405"/>
                    <a:pt x="5775" y="2465"/>
                    <a:pt x="5858" y="2465"/>
                  </a:cubicBezTo>
                  <a:lnTo>
                    <a:pt x="6311" y="2465"/>
                  </a:lnTo>
                  <a:lnTo>
                    <a:pt x="6311" y="2572"/>
                  </a:lnTo>
                  <a:lnTo>
                    <a:pt x="5846" y="2572"/>
                  </a:lnTo>
                  <a:cubicBezTo>
                    <a:pt x="5763" y="2572"/>
                    <a:pt x="5679" y="2631"/>
                    <a:pt x="5668" y="2715"/>
                  </a:cubicBezTo>
                  <a:cubicBezTo>
                    <a:pt x="5632" y="2989"/>
                    <a:pt x="5525" y="3239"/>
                    <a:pt x="5358" y="3465"/>
                  </a:cubicBezTo>
                  <a:cubicBezTo>
                    <a:pt x="5298" y="3536"/>
                    <a:pt x="5310" y="3643"/>
                    <a:pt x="5382" y="3703"/>
                  </a:cubicBezTo>
                  <a:lnTo>
                    <a:pt x="5406" y="3715"/>
                  </a:lnTo>
                  <a:lnTo>
                    <a:pt x="5715" y="4024"/>
                  </a:lnTo>
                  <a:lnTo>
                    <a:pt x="5620" y="4120"/>
                  </a:lnTo>
                  <a:lnTo>
                    <a:pt x="5310" y="3798"/>
                  </a:lnTo>
                  <a:cubicBezTo>
                    <a:pt x="5310" y="3798"/>
                    <a:pt x="5310" y="3786"/>
                    <a:pt x="5298" y="3786"/>
                  </a:cubicBezTo>
                  <a:cubicBezTo>
                    <a:pt x="5266" y="3747"/>
                    <a:pt x="5218" y="3729"/>
                    <a:pt x="5171" y="3729"/>
                  </a:cubicBezTo>
                  <a:cubicBezTo>
                    <a:pt x="5132" y="3729"/>
                    <a:pt x="5092" y="3741"/>
                    <a:pt x="5060" y="3763"/>
                  </a:cubicBezTo>
                  <a:cubicBezTo>
                    <a:pt x="4846" y="3917"/>
                    <a:pt x="4584" y="4024"/>
                    <a:pt x="4310" y="4072"/>
                  </a:cubicBezTo>
                  <a:cubicBezTo>
                    <a:pt x="4227" y="4084"/>
                    <a:pt x="4167" y="4155"/>
                    <a:pt x="4167" y="4251"/>
                  </a:cubicBezTo>
                  <a:lnTo>
                    <a:pt x="4167" y="4263"/>
                  </a:lnTo>
                  <a:lnTo>
                    <a:pt x="4167" y="4715"/>
                  </a:lnTo>
                  <a:lnTo>
                    <a:pt x="4060" y="4715"/>
                  </a:lnTo>
                  <a:lnTo>
                    <a:pt x="4060" y="4275"/>
                  </a:lnTo>
                  <a:lnTo>
                    <a:pt x="4060" y="4263"/>
                  </a:lnTo>
                  <a:cubicBezTo>
                    <a:pt x="4060" y="4179"/>
                    <a:pt x="4001" y="4096"/>
                    <a:pt x="3917" y="4084"/>
                  </a:cubicBezTo>
                  <a:cubicBezTo>
                    <a:pt x="3644" y="4060"/>
                    <a:pt x="3393" y="3941"/>
                    <a:pt x="3167" y="3774"/>
                  </a:cubicBezTo>
                  <a:cubicBezTo>
                    <a:pt x="3136" y="3749"/>
                    <a:pt x="3099" y="3736"/>
                    <a:pt x="3061" y="3736"/>
                  </a:cubicBezTo>
                  <a:cubicBezTo>
                    <a:pt x="3012" y="3736"/>
                    <a:pt x="2963" y="3758"/>
                    <a:pt x="2929" y="3798"/>
                  </a:cubicBezTo>
                  <a:cubicBezTo>
                    <a:pt x="2929" y="3798"/>
                    <a:pt x="2929" y="3822"/>
                    <a:pt x="2917" y="3822"/>
                  </a:cubicBezTo>
                  <a:lnTo>
                    <a:pt x="2608" y="4132"/>
                  </a:lnTo>
                  <a:lnTo>
                    <a:pt x="2512" y="4036"/>
                  </a:lnTo>
                  <a:lnTo>
                    <a:pt x="2810" y="3739"/>
                  </a:lnTo>
                  <a:lnTo>
                    <a:pt x="2822" y="3727"/>
                  </a:lnTo>
                  <a:cubicBezTo>
                    <a:pt x="2822" y="3727"/>
                    <a:pt x="2846" y="3727"/>
                    <a:pt x="2846" y="3715"/>
                  </a:cubicBezTo>
                  <a:cubicBezTo>
                    <a:pt x="2917" y="3655"/>
                    <a:pt x="2917" y="3548"/>
                    <a:pt x="2870" y="3477"/>
                  </a:cubicBezTo>
                  <a:cubicBezTo>
                    <a:pt x="2703" y="3262"/>
                    <a:pt x="2608" y="3001"/>
                    <a:pt x="2560" y="2727"/>
                  </a:cubicBezTo>
                  <a:cubicBezTo>
                    <a:pt x="2548" y="2643"/>
                    <a:pt x="2465" y="2584"/>
                    <a:pt x="2381" y="2584"/>
                  </a:cubicBezTo>
                  <a:lnTo>
                    <a:pt x="1929" y="2584"/>
                  </a:lnTo>
                  <a:lnTo>
                    <a:pt x="1929" y="2465"/>
                  </a:lnTo>
                  <a:lnTo>
                    <a:pt x="2381" y="2465"/>
                  </a:lnTo>
                  <a:cubicBezTo>
                    <a:pt x="2465" y="2465"/>
                    <a:pt x="2548" y="2405"/>
                    <a:pt x="2560" y="2310"/>
                  </a:cubicBezTo>
                  <a:cubicBezTo>
                    <a:pt x="2584" y="2048"/>
                    <a:pt x="2703" y="1798"/>
                    <a:pt x="2870" y="1572"/>
                  </a:cubicBezTo>
                  <a:cubicBezTo>
                    <a:pt x="2929" y="1500"/>
                    <a:pt x="2917" y="1393"/>
                    <a:pt x="2846" y="1334"/>
                  </a:cubicBezTo>
                  <a:lnTo>
                    <a:pt x="2822" y="1322"/>
                  </a:lnTo>
                  <a:lnTo>
                    <a:pt x="2524" y="1024"/>
                  </a:lnTo>
                  <a:lnTo>
                    <a:pt x="2620" y="929"/>
                  </a:lnTo>
                  <a:lnTo>
                    <a:pt x="2917" y="1227"/>
                  </a:lnTo>
                  <a:lnTo>
                    <a:pt x="2929" y="1238"/>
                  </a:lnTo>
                  <a:cubicBezTo>
                    <a:pt x="2963" y="1286"/>
                    <a:pt x="3012" y="1306"/>
                    <a:pt x="3062" y="1306"/>
                  </a:cubicBezTo>
                  <a:cubicBezTo>
                    <a:pt x="3099" y="1306"/>
                    <a:pt x="3137" y="1295"/>
                    <a:pt x="3167" y="1274"/>
                  </a:cubicBezTo>
                  <a:cubicBezTo>
                    <a:pt x="3393" y="1107"/>
                    <a:pt x="3644" y="1000"/>
                    <a:pt x="3917" y="953"/>
                  </a:cubicBezTo>
                  <a:cubicBezTo>
                    <a:pt x="4001" y="941"/>
                    <a:pt x="4060" y="869"/>
                    <a:pt x="4060" y="774"/>
                  </a:cubicBezTo>
                  <a:lnTo>
                    <a:pt x="4060" y="762"/>
                  </a:lnTo>
                  <a:lnTo>
                    <a:pt x="4060" y="334"/>
                  </a:lnTo>
                  <a:close/>
                  <a:moveTo>
                    <a:pt x="3894" y="0"/>
                  </a:moveTo>
                  <a:cubicBezTo>
                    <a:pt x="3810" y="0"/>
                    <a:pt x="3739" y="84"/>
                    <a:pt x="3739" y="167"/>
                  </a:cubicBezTo>
                  <a:lnTo>
                    <a:pt x="3739" y="667"/>
                  </a:lnTo>
                  <a:cubicBezTo>
                    <a:pt x="3513" y="703"/>
                    <a:pt x="3298" y="798"/>
                    <a:pt x="3108" y="929"/>
                  </a:cubicBezTo>
                  <a:lnTo>
                    <a:pt x="2762" y="584"/>
                  </a:lnTo>
                  <a:cubicBezTo>
                    <a:pt x="2733" y="554"/>
                    <a:pt x="2688" y="539"/>
                    <a:pt x="2643" y="539"/>
                  </a:cubicBezTo>
                  <a:cubicBezTo>
                    <a:pt x="2599" y="539"/>
                    <a:pt x="2554" y="554"/>
                    <a:pt x="2524" y="584"/>
                  </a:cubicBezTo>
                  <a:lnTo>
                    <a:pt x="2203" y="917"/>
                  </a:lnTo>
                  <a:cubicBezTo>
                    <a:pt x="2167" y="941"/>
                    <a:pt x="2155" y="988"/>
                    <a:pt x="2155" y="1036"/>
                  </a:cubicBezTo>
                  <a:cubicBezTo>
                    <a:pt x="2155" y="1084"/>
                    <a:pt x="2167" y="1119"/>
                    <a:pt x="2203" y="1155"/>
                  </a:cubicBezTo>
                  <a:lnTo>
                    <a:pt x="2536" y="1500"/>
                  </a:lnTo>
                  <a:cubicBezTo>
                    <a:pt x="2417" y="1691"/>
                    <a:pt x="2334" y="1893"/>
                    <a:pt x="2274" y="2119"/>
                  </a:cubicBezTo>
                  <a:lnTo>
                    <a:pt x="1786" y="2119"/>
                  </a:lnTo>
                  <a:cubicBezTo>
                    <a:pt x="1691" y="2119"/>
                    <a:pt x="1619" y="2191"/>
                    <a:pt x="1619" y="2286"/>
                  </a:cubicBezTo>
                  <a:lnTo>
                    <a:pt x="1619" y="2751"/>
                  </a:lnTo>
                  <a:cubicBezTo>
                    <a:pt x="1619" y="2834"/>
                    <a:pt x="1691" y="2905"/>
                    <a:pt x="1786" y="2905"/>
                  </a:cubicBezTo>
                  <a:lnTo>
                    <a:pt x="2274" y="2905"/>
                  </a:lnTo>
                  <a:cubicBezTo>
                    <a:pt x="2322" y="3084"/>
                    <a:pt x="2381" y="3251"/>
                    <a:pt x="2465" y="3417"/>
                  </a:cubicBezTo>
                  <a:lnTo>
                    <a:pt x="1084" y="3417"/>
                  </a:lnTo>
                  <a:cubicBezTo>
                    <a:pt x="988" y="3417"/>
                    <a:pt x="917" y="3489"/>
                    <a:pt x="917" y="3584"/>
                  </a:cubicBezTo>
                  <a:cubicBezTo>
                    <a:pt x="917" y="3667"/>
                    <a:pt x="988" y="3739"/>
                    <a:pt x="1084" y="3739"/>
                  </a:cubicBezTo>
                  <a:lnTo>
                    <a:pt x="2334" y="3739"/>
                  </a:lnTo>
                  <a:lnTo>
                    <a:pt x="2203" y="3882"/>
                  </a:lnTo>
                  <a:cubicBezTo>
                    <a:pt x="2143" y="3941"/>
                    <a:pt x="2143" y="4060"/>
                    <a:pt x="2203" y="4120"/>
                  </a:cubicBezTo>
                  <a:lnTo>
                    <a:pt x="2524" y="4441"/>
                  </a:lnTo>
                  <a:cubicBezTo>
                    <a:pt x="2560" y="4477"/>
                    <a:pt x="2608" y="4489"/>
                    <a:pt x="2643" y="4489"/>
                  </a:cubicBezTo>
                  <a:cubicBezTo>
                    <a:pt x="2691" y="4489"/>
                    <a:pt x="2739" y="4477"/>
                    <a:pt x="2762" y="4441"/>
                  </a:cubicBezTo>
                  <a:lnTo>
                    <a:pt x="3108" y="4096"/>
                  </a:lnTo>
                  <a:cubicBezTo>
                    <a:pt x="3286" y="4215"/>
                    <a:pt x="3489" y="4310"/>
                    <a:pt x="3703" y="4358"/>
                  </a:cubicBezTo>
                  <a:lnTo>
                    <a:pt x="3703" y="4370"/>
                  </a:lnTo>
                  <a:lnTo>
                    <a:pt x="3703" y="5144"/>
                  </a:lnTo>
                  <a:lnTo>
                    <a:pt x="155" y="5144"/>
                  </a:lnTo>
                  <a:cubicBezTo>
                    <a:pt x="72" y="5144"/>
                    <a:pt x="0" y="5215"/>
                    <a:pt x="0" y="5310"/>
                  </a:cubicBezTo>
                  <a:cubicBezTo>
                    <a:pt x="0" y="5394"/>
                    <a:pt x="72" y="5465"/>
                    <a:pt x="155" y="5465"/>
                  </a:cubicBezTo>
                  <a:lnTo>
                    <a:pt x="4417" y="5465"/>
                  </a:lnTo>
                  <a:lnTo>
                    <a:pt x="4120" y="7037"/>
                  </a:lnTo>
                  <a:cubicBezTo>
                    <a:pt x="4108" y="7120"/>
                    <a:pt x="4167" y="7215"/>
                    <a:pt x="4251" y="7227"/>
                  </a:cubicBezTo>
                  <a:lnTo>
                    <a:pt x="4286" y="7227"/>
                  </a:lnTo>
                  <a:cubicBezTo>
                    <a:pt x="4358" y="7227"/>
                    <a:pt x="4429" y="7168"/>
                    <a:pt x="4441" y="7096"/>
                  </a:cubicBezTo>
                  <a:lnTo>
                    <a:pt x="4787" y="5322"/>
                  </a:lnTo>
                  <a:cubicBezTo>
                    <a:pt x="4798" y="5275"/>
                    <a:pt x="4787" y="5215"/>
                    <a:pt x="4763" y="5191"/>
                  </a:cubicBezTo>
                  <a:cubicBezTo>
                    <a:pt x="4727" y="5144"/>
                    <a:pt x="4679" y="5132"/>
                    <a:pt x="4620" y="5132"/>
                  </a:cubicBezTo>
                  <a:lnTo>
                    <a:pt x="4048" y="5132"/>
                  </a:lnTo>
                  <a:lnTo>
                    <a:pt x="4048" y="5013"/>
                  </a:lnTo>
                  <a:lnTo>
                    <a:pt x="4370" y="5013"/>
                  </a:lnTo>
                  <a:cubicBezTo>
                    <a:pt x="4465" y="5013"/>
                    <a:pt x="4536" y="4929"/>
                    <a:pt x="4536" y="4846"/>
                  </a:cubicBezTo>
                  <a:lnTo>
                    <a:pt x="4536" y="4358"/>
                  </a:lnTo>
                  <a:cubicBezTo>
                    <a:pt x="4763" y="4310"/>
                    <a:pt x="4965" y="4215"/>
                    <a:pt x="5168" y="4084"/>
                  </a:cubicBezTo>
                  <a:lnTo>
                    <a:pt x="5501" y="4429"/>
                  </a:lnTo>
                  <a:cubicBezTo>
                    <a:pt x="5537" y="4453"/>
                    <a:pt x="5584" y="4477"/>
                    <a:pt x="5620" y="4477"/>
                  </a:cubicBezTo>
                  <a:cubicBezTo>
                    <a:pt x="5668" y="4477"/>
                    <a:pt x="5715" y="4453"/>
                    <a:pt x="5739" y="4429"/>
                  </a:cubicBezTo>
                  <a:lnTo>
                    <a:pt x="6072" y="4096"/>
                  </a:lnTo>
                  <a:cubicBezTo>
                    <a:pt x="6096" y="4072"/>
                    <a:pt x="6108" y="4024"/>
                    <a:pt x="6108" y="3977"/>
                  </a:cubicBezTo>
                  <a:cubicBezTo>
                    <a:pt x="6108" y="3941"/>
                    <a:pt x="6096" y="3894"/>
                    <a:pt x="6072" y="3858"/>
                  </a:cubicBezTo>
                  <a:lnTo>
                    <a:pt x="5727" y="3524"/>
                  </a:lnTo>
                  <a:cubicBezTo>
                    <a:pt x="5846" y="3322"/>
                    <a:pt x="5930" y="3120"/>
                    <a:pt x="5989" y="2893"/>
                  </a:cubicBezTo>
                  <a:lnTo>
                    <a:pt x="6489" y="2893"/>
                  </a:lnTo>
                  <a:cubicBezTo>
                    <a:pt x="6572" y="2893"/>
                    <a:pt x="6644" y="2822"/>
                    <a:pt x="6644" y="2727"/>
                  </a:cubicBezTo>
                  <a:lnTo>
                    <a:pt x="6644" y="2274"/>
                  </a:lnTo>
                  <a:cubicBezTo>
                    <a:pt x="6632" y="2191"/>
                    <a:pt x="6561" y="2119"/>
                    <a:pt x="6477" y="2119"/>
                  </a:cubicBezTo>
                  <a:lnTo>
                    <a:pt x="5977" y="2119"/>
                  </a:lnTo>
                  <a:cubicBezTo>
                    <a:pt x="5941" y="1893"/>
                    <a:pt x="5846" y="1691"/>
                    <a:pt x="5715" y="1500"/>
                  </a:cubicBezTo>
                  <a:lnTo>
                    <a:pt x="6060" y="1155"/>
                  </a:lnTo>
                  <a:cubicBezTo>
                    <a:pt x="6084" y="1119"/>
                    <a:pt x="6096" y="1084"/>
                    <a:pt x="6096" y="1036"/>
                  </a:cubicBezTo>
                  <a:cubicBezTo>
                    <a:pt x="6096" y="988"/>
                    <a:pt x="6084" y="941"/>
                    <a:pt x="6060" y="917"/>
                  </a:cubicBezTo>
                  <a:lnTo>
                    <a:pt x="5727" y="584"/>
                  </a:lnTo>
                  <a:cubicBezTo>
                    <a:pt x="5697" y="554"/>
                    <a:pt x="5653" y="539"/>
                    <a:pt x="5608" y="539"/>
                  </a:cubicBezTo>
                  <a:cubicBezTo>
                    <a:pt x="5563" y="539"/>
                    <a:pt x="5519" y="554"/>
                    <a:pt x="5489" y="584"/>
                  </a:cubicBezTo>
                  <a:lnTo>
                    <a:pt x="5144" y="929"/>
                  </a:lnTo>
                  <a:cubicBezTo>
                    <a:pt x="4953" y="810"/>
                    <a:pt x="4751" y="726"/>
                    <a:pt x="4525" y="667"/>
                  </a:cubicBezTo>
                  <a:lnTo>
                    <a:pt x="4525" y="167"/>
                  </a:lnTo>
                  <a:cubicBezTo>
                    <a:pt x="4525" y="84"/>
                    <a:pt x="4453" y="0"/>
                    <a:pt x="4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3772951" y="2050907"/>
              <a:ext cx="73973" cy="73593"/>
            </a:xfrm>
            <a:custGeom>
              <a:avLst/>
              <a:gdLst/>
              <a:ahLst/>
              <a:cxnLst/>
              <a:rect l="l" t="t" r="r" b="b"/>
              <a:pathLst>
                <a:path w="2335" h="2323" extrusionOk="0">
                  <a:moveTo>
                    <a:pt x="1156" y="322"/>
                  </a:moveTo>
                  <a:cubicBezTo>
                    <a:pt x="1620" y="322"/>
                    <a:pt x="1989" y="703"/>
                    <a:pt x="1989" y="1167"/>
                  </a:cubicBezTo>
                  <a:cubicBezTo>
                    <a:pt x="1989" y="1620"/>
                    <a:pt x="1620" y="2001"/>
                    <a:pt x="1156" y="2001"/>
                  </a:cubicBezTo>
                  <a:cubicBezTo>
                    <a:pt x="691" y="2001"/>
                    <a:pt x="322" y="1620"/>
                    <a:pt x="322" y="1167"/>
                  </a:cubicBezTo>
                  <a:cubicBezTo>
                    <a:pt x="322" y="703"/>
                    <a:pt x="691" y="322"/>
                    <a:pt x="1156" y="322"/>
                  </a:cubicBezTo>
                  <a:close/>
                  <a:moveTo>
                    <a:pt x="1156" y="1"/>
                  </a:moveTo>
                  <a:cubicBezTo>
                    <a:pt x="513" y="1"/>
                    <a:pt x="1" y="524"/>
                    <a:pt x="1" y="1167"/>
                  </a:cubicBezTo>
                  <a:cubicBezTo>
                    <a:pt x="1" y="1798"/>
                    <a:pt x="513" y="2322"/>
                    <a:pt x="1156" y="2322"/>
                  </a:cubicBezTo>
                  <a:cubicBezTo>
                    <a:pt x="1799" y="2322"/>
                    <a:pt x="2323" y="1798"/>
                    <a:pt x="2323" y="1167"/>
                  </a:cubicBezTo>
                  <a:cubicBezTo>
                    <a:pt x="2334" y="524"/>
                    <a:pt x="1811" y="1"/>
                    <a:pt x="1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3790312" y="2069028"/>
              <a:ext cx="38491" cy="38491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608" y="322"/>
                  </a:moveTo>
                  <a:cubicBezTo>
                    <a:pt x="763" y="322"/>
                    <a:pt x="882" y="441"/>
                    <a:pt x="882" y="595"/>
                  </a:cubicBezTo>
                  <a:cubicBezTo>
                    <a:pt x="882" y="738"/>
                    <a:pt x="763" y="857"/>
                    <a:pt x="608" y="857"/>
                  </a:cubicBezTo>
                  <a:cubicBezTo>
                    <a:pt x="465" y="857"/>
                    <a:pt x="346" y="738"/>
                    <a:pt x="346" y="595"/>
                  </a:cubicBezTo>
                  <a:cubicBezTo>
                    <a:pt x="346" y="441"/>
                    <a:pt x="465" y="322"/>
                    <a:pt x="608" y="322"/>
                  </a:cubicBezTo>
                  <a:close/>
                  <a:moveTo>
                    <a:pt x="608" y="0"/>
                  </a:moveTo>
                  <a:cubicBezTo>
                    <a:pt x="286" y="0"/>
                    <a:pt x="1" y="262"/>
                    <a:pt x="1" y="607"/>
                  </a:cubicBezTo>
                  <a:cubicBezTo>
                    <a:pt x="1" y="929"/>
                    <a:pt x="262" y="1215"/>
                    <a:pt x="608" y="1215"/>
                  </a:cubicBezTo>
                  <a:cubicBezTo>
                    <a:pt x="941" y="1215"/>
                    <a:pt x="1215" y="953"/>
                    <a:pt x="1215" y="607"/>
                  </a:cubicBezTo>
                  <a:cubicBezTo>
                    <a:pt x="1215" y="262"/>
                    <a:pt x="953" y="0"/>
                    <a:pt x="6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3522521" y="2081447"/>
              <a:ext cx="294212" cy="225688"/>
            </a:xfrm>
            <a:custGeom>
              <a:avLst/>
              <a:gdLst/>
              <a:ahLst/>
              <a:cxnLst/>
              <a:rect l="l" t="t" r="r" b="b"/>
              <a:pathLst>
                <a:path w="9287" h="7124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6954"/>
                  </a:lnTo>
                  <a:cubicBezTo>
                    <a:pt x="0" y="7121"/>
                    <a:pt x="143" y="7121"/>
                    <a:pt x="262" y="7121"/>
                  </a:cubicBezTo>
                  <a:cubicBezTo>
                    <a:pt x="351" y="7121"/>
                    <a:pt x="2483" y="7124"/>
                    <a:pt x="4603" y="7124"/>
                  </a:cubicBezTo>
                  <a:cubicBezTo>
                    <a:pt x="6724" y="7124"/>
                    <a:pt x="8835" y="7121"/>
                    <a:pt x="8882" y="7109"/>
                  </a:cubicBezTo>
                  <a:cubicBezTo>
                    <a:pt x="8942" y="7085"/>
                    <a:pt x="8989" y="7026"/>
                    <a:pt x="9001" y="6966"/>
                  </a:cubicBezTo>
                  <a:lnTo>
                    <a:pt x="9287" y="5466"/>
                  </a:lnTo>
                  <a:cubicBezTo>
                    <a:pt x="9275" y="5395"/>
                    <a:pt x="9216" y="5299"/>
                    <a:pt x="9120" y="5287"/>
                  </a:cubicBezTo>
                  <a:cubicBezTo>
                    <a:pt x="9113" y="5286"/>
                    <a:pt x="9106" y="5286"/>
                    <a:pt x="9099" y="5286"/>
                  </a:cubicBezTo>
                  <a:cubicBezTo>
                    <a:pt x="9021" y="5286"/>
                    <a:pt x="8941" y="5342"/>
                    <a:pt x="8930" y="5418"/>
                  </a:cubicBezTo>
                  <a:lnTo>
                    <a:pt x="8680" y="6788"/>
                  </a:lnTo>
                  <a:lnTo>
                    <a:pt x="357" y="6788"/>
                  </a:lnTo>
                  <a:lnTo>
                    <a:pt x="1036" y="3192"/>
                  </a:lnTo>
                  <a:lnTo>
                    <a:pt x="4429" y="3192"/>
                  </a:lnTo>
                  <a:cubicBezTo>
                    <a:pt x="4524" y="3192"/>
                    <a:pt x="4596" y="3120"/>
                    <a:pt x="4596" y="3025"/>
                  </a:cubicBezTo>
                  <a:cubicBezTo>
                    <a:pt x="4596" y="2930"/>
                    <a:pt x="4524" y="2858"/>
                    <a:pt x="4429" y="2858"/>
                  </a:cubicBezTo>
                  <a:lnTo>
                    <a:pt x="905" y="2858"/>
                  </a:lnTo>
                  <a:cubicBezTo>
                    <a:pt x="834" y="2858"/>
                    <a:pt x="750" y="2918"/>
                    <a:pt x="738" y="2989"/>
                  </a:cubicBezTo>
                  <a:lnTo>
                    <a:pt x="322" y="5168"/>
                  </a:lnTo>
                  <a:lnTo>
                    <a:pt x="322" y="334"/>
                  </a:lnTo>
                  <a:lnTo>
                    <a:pt x="2453" y="334"/>
                  </a:lnTo>
                  <a:lnTo>
                    <a:pt x="3536" y="1418"/>
                  </a:lnTo>
                  <a:cubicBezTo>
                    <a:pt x="3572" y="1442"/>
                    <a:pt x="3608" y="1465"/>
                    <a:pt x="3655" y="1465"/>
                  </a:cubicBezTo>
                  <a:lnTo>
                    <a:pt x="5358" y="1465"/>
                  </a:lnTo>
                  <a:cubicBezTo>
                    <a:pt x="5441" y="1465"/>
                    <a:pt x="5513" y="1394"/>
                    <a:pt x="5513" y="1299"/>
                  </a:cubicBezTo>
                  <a:cubicBezTo>
                    <a:pt x="5513" y="1204"/>
                    <a:pt x="5441" y="1132"/>
                    <a:pt x="5358" y="1132"/>
                  </a:cubicBezTo>
                  <a:lnTo>
                    <a:pt x="3727" y="1132"/>
                  </a:lnTo>
                  <a:lnTo>
                    <a:pt x="2643" y="49"/>
                  </a:lnTo>
                  <a:cubicBezTo>
                    <a:pt x="2619" y="13"/>
                    <a:pt x="2572" y="1"/>
                    <a:pt x="25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3810682" y="2248812"/>
              <a:ext cx="1774" cy="253"/>
            </a:xfrm>
            <a:custGeom>
              <a:avLst/>
              <a:gdLst/>
              <a:ahLst/>
              <a:cxnLst/>
              <a:rect l="l" t="t" r="r" b="b"/>
              <a:pathLst>
                <a:path w="56" h="8" extrusionOk="0">
                  <a:moveTo>
                    <a:pt x="1" y="1"/>
                  </a:moveTo>
                  <a:cubicBezTo>
                    <a:pt x="1" y="1"/>
                    <a:pt x="7" y="2"/>
                    <a:pt x="24" y="4"/>
                  </a:cubicBezTo>
                  <a:cubicBezTo>
                    <a:pt x="44" y="7"/>
                    <a:pt x="52" y="8"/>
                    <a:pt x="53" y="8"/>
                  </a:cubicBezTo>
                  <a:cubicBezTo>
                    <a:pt x="55" y="8"/>
                    <a:pt x="3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36" name="Google Shape;236;p29"/>
          <p:cNvGrpSpPr/>
          <p:nvPr/>
        </p:nvGrpSpPr>
        <p:grpSpPr>
          <a:xfrm>
            <a:off x="8567337" y="3395347"/>
            <a:ext cx="490913" cy="440605"/>
            <a:chOff x="2630824" y="1976966"/>
            <a:chExt cx="368185" cy="330454"/>
          </a:xfrm>
        </p:grpSpPr>
        <p:sp>
          <p:nvSpPr>
            <p:cNvPr id="237" name="Google Shape;237;p29"/>
            <p:cNvSpPr/>
            <p:nvPr/>
          </p:nvSpPr>
          <p:spPr>
            <a:xfrm>
              <a:off x="2630824" y="2059967"/>
              <a:ext cx="229743" cy="247072"/>
            </a:xfrm>
            <a:custGeom>
              <a:avLst/>
              <a:gdLst/>
              <a:ahLst/>
              <a:cxnLst/>
              <a:rect l="l" t="t" r="r" b="b"/>
              <a:pathLst>
                <a:path w="7252" h="779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7632"/>
                  </a:lnTo>
                  <a:cubicBezTo>
                    <a:pt x="1" y="7727"/>
                    <a:pt x="72" y="7799"/>
                    <a:pt x="167" y="7799"/>
                  </a:cubicBezTo>
                  <a:lnTo>
                    <a:pt x="7085" y="7799"/>
                  </a:lnTo>
                  <a:cubicBezTo>
                    <a:pt x="7180" y="7799"/>
                    <a:pt x="7252" y="7727"/>
                    <a:pt x="7252" y="7632"/>
                  </a:cubicBezTo>
                  <a:cubicBezTo>
                    <a:pt x="7252" y="7549"/>
                    <a:pt x="7180" y="7454"/>
                    <a:pt x="7085" y="7454"/>
                  </a:cubicBezTo>
                  <a:lnTo>
                    <a:pt x="346" y="7454"/>
                  </a:lnTo>
                  <a:lnTo>
                    <a:pt x="346" y="322"/>
                  </a:lnTo>
                  <a:lnTo>
                    <a:pt x="2715" y="322"/>
                  </a:lnTo>
                  <a:lnTo>
                    <a:pt x="3906" y="1512"/>
                  </a:lnTo>
                  <a:cubicBezTo>
                    <a:pt x="3930" y="1548"/>
                    <a:pt x="3977" y="1560"/>
                    <a:pt x="4025" y="1560"/>
                  </a:cubicBezTo>
                  <a:lnTo>
                    <a:pt x="4597" y="1560"/>
                  </a:lnTo>
                  <a:cubicBezTo>
                    <a:pt x="4692" y="1560"/>
                    <a:pt x="4763" y="1489"/>
                    <a:pt x="4763" y="1393"/>
                  </a:cubicBezTo>
                  <a:cubicBezTo>
                    <a:pt x="4763" y="1310"/>
                    <a:pt x="4692" y="1239"/>
                    <a:pt x="4597" y="1239"/>
                  </a:cubicBezTo>
                  <a:lnTo>
                    <a:pt x="4073" y="1239"/>
                  </a:lnTo>
                  <a:lnTo>
                    <a:pt x="2882" y="48"/>
                  </a:lnTo>
                  <a:cubicBezTo>
                    <a:pt x="2858" y="12"/>
                    <a:pt x="2811" y="0"/>
                    <a:pt x="2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2792646" y="1976966"/>
              <a:ext cx="206364" cy="330454"/>
            </a:xfrm>
            <a:custGeom>
              <a:avLst/>
              <a:gdLst/>
              <a:ahLst/>
              <a:cxnLst/>
              <a:rect l="l" t="t" r="r" b="b"/>
              <a:pathLst>
                <a:path w="6514" h="10431" extrusionOk="0">
                  <a:moveTo>
                    <a:pt x="3894" y="1"/>
                  </a:moveTo>
                  <a:cubicBezTo>
                    <a:pt x="2453" y="1"/>
                    <a:pt x="1286" y="1180"/>
                    <a:pt x="1286" y="2608"/>
                  </a:cubicBezTo>
                  <a:cubicBezTo>
                    <a:pt x="1286" y="3061"/>
                    <a:pt x="1405" y="3513"/>
                    <a:pt x="1632" y="3882"/>
                  </a:cubicBezTo>
                  <a:lnTo>
                    <a:pt x="155" y="3882"/>
                  </a:lnTo>
                  <a:cubicBezTo>
                    <a:pt x="72" y="3882"/>
                    <a:pt x="1" y="3954"/>
                    <a:pt x="1" y="4049"/>
                  </a:cubicBezTo>
                  <a:cubicBezTo>
                    <a:pt x="1" y="4132"/>
                    <a:pt x="72" y="4216"/>
                    <a:pt x="155" y="4216"/>
                  </a:cubicBezTo>
                  <a:lnTo>
                    <a:pt x="1858" y="4216"/>
                  </a:lnTo>
                  <a:cubicBezTo>
                    <a:pt x="2334" y="4811"/>
                    <a:pt x="3072" y="5192"/>
                    <a:pt x="3894" y="5192"/>
                  </a:cubicBezTo>
                  <a:cubicBezTo>
                    <a:pt x="4061" y="5192"/>
                    <a:pt x="4227" y="5180"/>
                    <a:pt x="4382" y="5144"/>
                  </a:cubicBezTo>
                  <a:lnTo>
                    <a:pt x="4382" y="10109"/>
                  </a:lnTo>
                  <a:lnTo>
                    <a:pt x="2632" y="10109"/>
                  </a:lnTo>
                  <a:cubicBezTo>
                    <a:pt x="2537" y="10109"/>
                    <a:pt x="2465" y="10181"/>
                    <a:pt x="2465" y="10264"/>
                  </a:cubicBezTo>
                  <a:cubicBezTo>
                    <a:pt x="2465" y="10359"/>
                    <a:pt x="2537" y="10431"/>
                    <a:pt x="2632" y="10431"/>
                  </a:cubicBezTo>
                  <a:lnTo>
                    <a:pt x="4549" y="10431"/>
                  </a:lnTo>
                  <a:cubicBezTo>
                    <a:pt x="4644" y="10431"/>
                    <a:pt x="4715" y="10359"/>
                    <a:pt x="4715" y="10264"/>
                  </a:cubicBezTo>
                  <a:lnTo>
                    <a:pt x="4715" y="5061"/>
                  </a:lnTo>
                  <a:cubicBezTo>
                    <a:pt x="5061" y="4942"/>
                    <a:pt x="5382" y="4752"/>
                    <a:pt x="5656" y="4490"/>
                  </a:cubicBezTo>
                  <a:cubicBezTo>
                    <a:pt x="6132" y="4049"/>
                    <a:pt x="6430" y="3442"/>
                    <a:pt x="6466" y="2787"/>
                  </a:cubicBezTo>
                  <a:cubicBezTo>
                    <a:pt x="6513" y="2680"/>
                    <a:pt x="6442" y="2585"/>
                    <a:pt x="6358" y="2585"/>
                  </a:cubicBezTo>
                  <a:cubicBezTo>
                    <a:pt x="6263" y="2585"/>
                    <a:pt x="6168" y="2644"/>
                    <a:pt x="6168" y="2751"/>
                  </a:cubicBezTo>
                  <a:cubicBezTo>
                    <a:pt x="6085" y="3930"/>
                    <a:pt x="5096" y="4847"/>
                    <a:pt x="3906" y="4847"/>
                  </a:cubicBezTo>
                  <a:cubicBezTo>
                    <a:pt x="2656" y="4847"/>
                    <a:pt x="1644" y="3835"/>
                    <a:pt x="1644" y="2585"/>
                  </a:cubicBezTo>
                  <a:cubicBezTo>
                    <a:pt x="1644" y="1334"/>
                    <a:pt x="2656" y="322"/>
                    <a:pt x="3906" y="322"/>
                  </a:cubicBezTo>
                  <a:cubicBezTo>
                    <a:pt x="4977" y="322"/>
                    <a:pt x="5918" y="1084"/>
                    <a:pt x="6132" y="2144"/>
                  </a:cubicBezTo>
                  <a:cubicBezTo>
                    <a:pt x="6143" y="2220"/>
                    <a:pt x="6214" y="2277"/>
                    <a:pt x="6299" y="2277"/>
                  </a:cubicBezTo>
                  <a:cubicBezTo>
                    <a:pt x="6306" y="2277"/>
                    <a:pt x="6315" y="2276"/>
                    <a:pt x="6323" y="2275"/>
                  </a:cubicBezTo>
                  <a:cubicBezTo>
                    <a:pt x="6406" y="2263"/>
                    <a:pt x="6466" y="2168"/>
                    <a:pt x="6454" y="2085"/>
                  </a:cubicBezTo>
                  <a:cubicBezTo>
                    <a:pt x="6204" y="882"/>
                    <a:pt x="5132" y="1"/>
                    <a:pt x="3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2876376" y="2005256"/>
              <a:ext cx="78123" cy="91333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239" y="346"/>
                  </a:moveTo>
                  <a:cubicBezTo>
                    <a:pt x="1406" y="346"/>
                    <a:pt x="1537" y="477"/>
                    <a:pt x="1537" y="644"/>
                  </a:cubicBezTo>
                  <a:lnTo>
                    <a:pt x="1537" y="1061"/>
                  </a:lnTo>
                  <a:lnTo>
                    <a:pt x="941" y="1061"/>
                  </a:lnTo>
                  <a:lnTo>
                    <a:pt x="941" y="644"/>
                  </a:lnTo>
                  <a:cubicBezTo>
                    <a:pt x="941" y="477"/>
                    <a:pt x="1072" y="346"/>
                    <a:pt x="1239" y="346"/>
                  </a:cubicBezTo>
                  <a:close/>
                  <a:moveTo>
                    <a:pt x="2120" y="1394"/>
                  </a:moveTo>
                  <a:lnTo>
                    <a:pt x="2120" y="2561"/>
                  </a:lnTo>
                  <a:lnTo>
                    <a:pt x="358" y="2561"/>
                  </a:lnTo>
                  <a:lnTo>
                    <a:pt x="358" y="1394"/>
                  </a:lnTo>
                  <a:close/>
                  <a:moveTo>
                    <a:pt x="1227" y="1"/>
                  </a:moveTo>
                  <a:cubicBezTo>
                    <a:pt x="870" y="1"/>
                    <a:pt x="584" y="275"/>
                    <a:pt x="584" y="644"/>
                  </a:cubicBezTo>
                  <a:lnTo>
                    <a:pt x="584" y="1061"/>
                  </a:lnTo>
                  <a:lnTo>
                    <a:pt x="167" y="1061"/>
                  </a:lnTo>
                  <a:cubicBezTo>
                    <a:pt x="84" y="1061"/>
                    <a:pt x="1" y="1132"/>
                    <a:pt x="1" y="1215"/>
                  </a:cubicBezTo>
                  <a:lnTo>
                    <a:pt x="1" y="2727"/>
                  </a:lnTo>
                  <a:cubicBezTo>
                    <a:pt x="1" y="2811"/>
                    <a:pt x="84" y="2882"/>
                    <a:pt x="167" y="2882"/>
                  </a:cubicBezTo>
                  <a:lnTo>
                    <a:pt x="2263" y="2882"/>
                  </a:lnTo>
                  <a:cubicBezTo>
                    <a:pt x="2358" y="2882"/>
                    <a:pt x="2430" y="2811"/>
                    <a:pt x="2430" y="2727"/>
                  </a:cubicBezTo>
                  <a:lnTo>
                    <a:pt x="2430" y="1215"/>
                  </a:lnTo>
                  <a:cubicBezTo>
                    <a:pt x="2465" y="1132"/>
                    <a:pt x="2382" y="1061"/>
                    <a:pt x="2275" y="1061"/>
                  </a:cubicBezTo>
                  <a:lnTo>
                    <a:pt x="1870" y="1061"/>
                  </a:lnTo>
                  <a:lnTo>
                    <a:pt x="1870" y="644"/>
                  </a:lnTo>
                  <a:cubicBezTo>
                    <a:pt x="1870" y="287"/>
                    <a:pt x="1584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2715695" y="2177659"/>
              <a:ext cx="43782" cy="43402"/>
            </a:xfrm>
            <a:custGeom>
              <a:avLst/>
              <a:gdLst/>
              <a:ahLst/>
              <a:cxnLst/>
              <a:rect l="l" t="t" r="r" b="b"/>
              <a:pathLst>
                <a:path w="1382" h="1370" extrusionOk="0">
                  <a:moveTo>
                    <a:pt x="1048" y="345"/>
                  </a:moveTo>
                  <a:lnTo>
                    <a:pt x="1048" y="1048"/>
                  </a:lnTo>
                  <a:lnTo>
                    <a:pt x="346" y="1048"/>
                  </a:lnTo>
                  <a:lnTo>
                    <a:pt x="346" y="345"/>
                  </a:lnTo>
                  <a:close/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1215"/>
                  </a:lnTo>
                  <a:cubicBezTo>
                    <a:pt x="1" y="1298"/>
                    <a:pt x="72" y="1369"/>
                    <a:pt x="167" y="1369"/>
                  </a:cubicBezTo>
                  <a:lnTo>
                    <a:pt x="1203" y="1369"/>
                  </a:lnTo>
                  <a:cubicBezTo>
                    <a:pt x="1298" y="1369"/>
                    <a:pt x="1370" y="1298"/>
                    <a:pt x="1370" y="1215"/>
                  </a:cubicBezTo>
                  <a:lnTo>
                    <a:pt x="1370" y="167"/>
                  </a:lnTo>
                  <a:cubicBezTo>
                    <a:pt x="1382" y="83"/>
                    <a:pt x="1310" y="0"/>
                    <a:pt x="12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2770026" y="2177659"/>
              <a:ext cx="88292" cy="10581"/>
            </a:xfrm>
            <a:custGeom>
              <a:avLst/>
              <a:gdLst/>
              <a:ahLst/>
              <a:cxnLst/>
              <a:rect l="l" t="t" r="r" b="b"/>
              <a:pathLst>
                <a:path w="2787" h="334" extrusionOk="0">
                  <a:moveTo>
                    <a:pt x="167" y="0"/>
                  </a:moveTo>
                  <a:cubicBezTo>
                    <a:pt x="72" y="0"/>
                    <a:pt x="0" y="83"/>
                    <a:pt x="0" y="167"/>
                  </a:cubicBezTo>
                  <a:cubicBezTo>
                    <a:pt x="0" y="262"/>
                    <a:pt x="72" y="333"/>
                    <a:pt x="167" y="333"/>
                  </a:cubicBezTo>
                  <a:lnTo>
                    <a:pt x="2620" y="333"/>
                  </a:lnTo>
                  <a:cubicBezTo>
                    <a:pt x="2703" y="333"/>
                    <a:pt x="2786" y="262"/>
                    <a:pt x="2786" y="167"/>
                  </a:cubicBezTo>
                  <a:cubicBezTo>
                    <a:pt x="2786" y="83"/>
                    <a:pt x="2703" y="0"/>
                    <a:pt x="26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2770026" y="2194227"/>
              <a:ext cx="88292" cy="10613"/>
            </a:xfrm>
            <a:custGeom>
              <a:avLst/>
              <a:gdLst/>
              <a:ahLst/>
              <a:cxnLst/>
              <a:rect l="l" t="t" r="r" b="b"/>
              <a:pathLst>
                <a:path w="278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620" y="334"/>
                  </a:lnTo>
                  <a:cubicBezTo>
                    <a:pt x="2703" y="334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2770026" y="2210828"/>
              <a:ext cx="88292" cy="10233"/>
            </a:xfrm>
            <a:custGeom>
              <a:avLst/>
              <a:gdLst/>
              <a:ahLst/>
              <a:cxnLst/>
              <a:rect l="l" t="t" r="r" b="b"/>
              <a:pathLst>
                <a:path w="2787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620" y="322"/>
                  </a:lnTo>
                  <a:cubicBezTo>
                    <a:pt x="2703" y="322"/>
                    <a:pt x="2786" y="251"/>
                    <a:pt x="2786" y="168"/>
                  </a:cubicBezTo>
                  <a:cubicBezTo>
                    <a:pt x="2786" y="72"/>
                    <a:pt x="2703" y="1"/>
                    <a:pt x="26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2908436" y="2058447"/>
              <a:ext cx="16252" cy="18913"/>
            </a:xfrm>
            <a:custGeom>
              <a:avLst/>
              <a:gdLst/>
              <a:ahLst/>
              <a:cxnLst/>
              <a:rect l="l" t="t" r="r" b="b"/>
              <a:pathLst>
                <a:path w="513" h="597" extrusionOk="0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27"/>
                    <a:pt x="36" y="286"/>
                    <a:pt x="96" y="310"/>
                  </a:cubicBezTo>
                  <a:lnTo>
                    <a:pt x="96" y="429"/>
                  </a:lnTo>
                  <a:cubicBezTo>
                    <a:pt x="96" y="525"/>
                    <a:pt x="167" y="596"/>
                    <a:pt x="263" y="596"/>
                  </a:cubicBezTo>
                  <a:cubicBezTo>
                    <a:pt x="346" y="596"/>
                    <a:pt x="417" y="525"/>
                    <a:pt x="417" y="429"/>
                  </a:cubicBezTo>
                  <a:lnTo>
                    <a:pt x="417" y="310"/>
                  </a:lnTo>
                  <a:cubicBezTo>
                    <a:pt x="465" y="286"/>
                    <a:pt x="513" y="227"/>
                    <a:pt x="513" y="167"/>
                  </a:cubicBezTo>
                  <a:cubicBezTo>
                    <a:pt x="513" y="72"/>
                    <a:pt x="441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45" name="Google Shape;245;p29"/>
          <p:cNvGrpSpPr/>
          <p:nvPr/>
        </p:nvGrpSpPr>
        <p:grpSpPr>
          <a:xfrm>
            <a:off x="5046573" y="2417534"/>
            <a:ext cx="2133555" cy="2184775"/>
            <a:chOff x="9334501" y="864691"/>
            <a:chExt cx="1600166" cy="1639729"/>
          </a:xfrm>
        </p:grpSpPr>
        <p:sp>
          <p:nvSpPr>
            <p:cNvPr id="246" name="Google Shape;246;p29"/>
            <p:cNvSpPr/>
            <p:nvPr/>
          </p:nvSpPr>
          <p:spPr>
            <a:xfrm>
              <a:off x="9334501" y="1929728"/>
              <a:ext cx="1549154" cy="574691"/>
            </a:xfrm>
            <a:custGeom>
              <a:avLst/>
              <a:gdLst/>
              <a:ahLst/>
              <a:cxnLst/>
              <a:rect l="l" t="t" r="r" b="b"/>
              <a:pathLst>
                <a:path w="197975" h="73443" extrusionOk="0">
                  <a:moveTo>
                    <a:pt x="0" y="1"/>
                  </a:moveTo>
                  <a:lnTo>
                    <a:pt x="0" y="3593"/>
                  </a:lnTo>
                  <a:lnTo>
                    <a:pt x="133" y="4524"/>
                  </a:lnTo>
                  <a:lnTo>
                    <a:pt x="532" y="5323"/>
                  </a:lnTo>
                  <a:lnTo>
                    <a:pt x="1197" y="6121"/>
                  </a:lnTo>
                  <a:lnTo>
                    <a:pt x="2262" y="6919"/>
                  </a:lnTo>
                  <a:lnTo>
                    <a:pt x="115352" y="72113"/>
                  </a:lnTo>
                  <a:lnTo>
                    <a:pt x="116417" y="72645"/>
                  </a:lnTo>
                  <a:lnTo>
                    <a:pt x="116550" y="72778"/>
                  </a:lnTo>
                  <a:lnTo>
                    <a:pt x="117348" y="73044"/>
                  </a:lnTo>
                  <a:lnTo>
                    <a:pt x="117614" y="73044"/>
                  </a:lnTo>
                  <a:lnTo>
                    <a:pt x="118146" y="73177"/>
                  </a:lnTo>
                  <a:lnTo>
                    <a:pt x="118279" y="73177"/>
                  </a:lnTo>
                  <a:lnTo>
                    <a:pt x="118412" y="73310"/>
                  </a:lnTo>
                  <a:lnTo>
                    <a:pt x="119078" y="73310"/>
                  </a:lnTo>
                  <a:lnTo>
                    <a:pt x="119211" y="73443"/>
                  </a:lnTo>
                  <a:lnTo>
                    <a:pt x="122271" y="73443"/>
                  </a:lnTo>
                  <a:lnTo>
                    <a:pt x="123202" y="73310"/>
                  </a:lnTo>
                  <a:lnTo>
                    <a:pt x="123468" y="73177"/>
                  </a:lnTo>
                  <a:lnTo>
                    <a:pt x="123867" y="73177"/>
                  </a:lnTo>
                  <a:lnTo>
                    <a:pt x="124133" y="73044"/>
                  </a:lnTo>
                  <a:lnTo>
                    <a:pt x="124532" y="72911"/>
                  </a:lnTo>
                  <a:lnTo>
                    <a:pt x="124799" y="72911"/>
                  </a:lnTo>
                  <a:lnTo>
                    <a:pt x="125464" y="72645"/>
                  </a:lnTo>
                  <a:lnTo>
                    <a:pt x="125597" y="72512"/>
                  </a:lnTo>
                  <a:lnTo>
                    <a:pt x="126395" y="72113"/>
                  </a:lnTo>
                  <a:lnTo>
                    <a:pt x="197176" y="31001"/>
                  </a:lnTo>
                  <a:lnTo>
                    <a:pt x="197309" y="30868"/>
                  </a:lnTo>
                  <a:lnTo>
                    <a:pt x="197576" y="30735"/>
                  </a:lnTo>
                  <a:lnTo>
                    <a:pt x="197709" y="30602"/>
                  </a:lnTo>
                  <a:lnTo>
                    <a:pt x="197709" y="30469"/>
                  </a:lnTo>
                  <a:lnTo>
                    <a:pt x="197842" y="30469"/>
                  </a:lnTo>
                  <a:lnTo>
                    <a:pt x="197842" y="30336"/>
                  </a:lnTo>
                  <a:lnTo>
                    <a:pt x="197842" y="30203"/>
                  </a:lnTo>
                  <a:lnTo>
                    <a:pt x="197975" y="30203"/>
                  </a:lnTo>
                  <a:lnTo>
                    <a:pt x="197975" y="30069"/>
                  </a:lnTo>
                  <a:lnTo>
                    <a:pt x="197975" y="29936"/>
                  </a:lnTo>
                  <a:lnTo>
                    <a:pt x="197975" y="26477"/>
                  </a:lnTo>
                  <a:lnTo>
                    <a:pt x="197842" y="26743"/>
                  </a:lnTo>
                  <a:lnTo>
                    <a:pt x="197709" y="26876"/>
                  </a:lnTo>
                  <a:lnTo>
                    <a:pt x="197576" y="27009"/>
                  </a:lnTo>
                  <a:lnTo>
                    <a:pt x="197309" y="27142"/>
                  </a:lnTo>
                  <a:lnTo>
                    <a:pt x="197176" y="27275"/>
                  </a:lnTo>
                  <a:lnTo>
                    <a:pt x="126395" y="68520"/>
                  </a:lnTo>
                  <a:lnTo>
                    <a:pt x="125597" y="68786"/>
                  </a:lnTo>
                  <a:lnTo>
                    <a:pt x="125464" y="68919"/>
                  </a:lnTo>
                  <a:lnTo>
                    <a:pt x="124799" y="69185"/>
                  </a:lnTo>
                  <a:lnTo>
                    <a:pt x="124532" y="69185"/>
                  </a:lnTo>
                  <a:lnTo>
                    <a:pt x="124133" y="69319"/>
                  </a:lnTo>
                  <a:lnTo>
                    <a:pt x="123867" y="69452"/>
                  </a:lnTo>
                  <a:lnTo>
                    <a:pt x="123468" y="69585"/>
                  </a:lnTo>
                  <a:lnTo>
                    <a:pt x="123202" y="69585"/>
                  </a:lnTo>
                  <a:lnTo>
                    <a:pt x="122271" y="69718"/>
                  </a:lnTo>
                  <a:lnTo>
                    <a:pt x="121472" y="69718"/>
                  </a:lnTo>
                  <a:lnTo>
                    <a:pt x="121073" y="69851"/>
                  </a:lnTo>
                  <a:lnTo>
                    <a:pt x="120674" y="69851"/>
                  </a:lnTo>
                  <a:lnTo>
                    <a:pt x="120408" y="69718"/>
                  </a:lnTo>
                  <a:lnTo>
                    <a:pt x="119211" y="69718"/>
                  </a:lnTo>
                  <a:lnTo>
                    <a:pt x="118811" y="69585"/>
                  </a:lnTo>
                  <a:lnTo>
                    <a:pt x="118412" y="69585"/>
                  </a:lnTo>
                  <a:lnTo>
                    <a:pt x="118146" y="69452"/>
                  </a:lnTo>
                  <a:lnTo>
                    <a:pt x="117614" y="69319"/>
                  </a:lnTo>
                  <a:lnTo>
                    <a:pt x="117348" y="69319"/>
                  </a:lnTo>
                  <a:lnTo>
                    <a:pt x="116550" y="69052"/>
                  </a:lnTo>
                  <a:lnTo>
                    <a:pt x="116417" y="68919"/>
                  </a:lnTo>
                  <a:lnTo>
                    <a:pt x="115352" y="68520"/>
                  </a:lnTo>
                  <a:lnTo>
                    <a:pt x="2262" y="3194"/>
                  </a:lnTo>
                  <a:lnTo>
                    <a:pt x="1330" y="2396"/>
                  </a:lnTo>
                  <a:lnTo>
                    <a:pt x="532" y="1730"/>
                  </a:lnTo>
                  <a:lnTo>
                    <a:pt x="133" y="7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9334501" y="1578879"/>
              <a:ext cx="1549154" cy="897434"/>
            </a:xfrm>
            <a:custGeom>
              <a:avLst/>
              <a:gdLst/>
              <a:ahLst/>
              <a:cxnLst/>
              <a:rect l="l" t="t" r="r" b="b"/>
              <a:pathLst>
                <a:path w="197975" h="114688" extrusionOk="0">
                  <a:moveTo>
                    <a:pt x="74906" y="1"/>
                  </a:moveTo>
                  <a:lnTo>
                    <a:pt x="73974" y="134"/>
                  </a:lnTo>
                  <a:lnTo>
                    <a:pt x="73043" y="533"/>
                  </a:lnTo>
                  <a:lnTo>
                    <a:pt x="2262" y="41645"/>
                  </a:lnTo>
                  <a:lnTo>
                    <a:pt x="1197" y="42310"/>
                  </a:lnTo>
                  <a:lnTo>
                    <a:pt x="532" y="43108"/>
                  </a:lnTo>
                  <a:lnTo>
                    <a:pt x="133" y="43906"/>
                  </a:lnTo>
                  <a:lnTo>
                    <a:pt x="0" y="44838"/>
                  </a:lnTo>
                  <a:lnTo>
                    <a:pt x="133" y="45636"/>
                  </a:lnTo>
                  <a:lnTo>
                    <a:pt x="532" y="46567"/>
                  </a:lnTo>
                  <a:lnTo>
                    <a:pt x="1330" y="47233"/>
                  </a:lnTo>
                  <a:lnTo>
                    <a:pt x="2262" y="48031"/>
                  </a:lnTo>
                  <a:lnTo>
                    <a:pt x="115352" y="113357"/>
                  </a:lnTo>
                  <a:lnTo>
                    <a:pt x="116683" y="113889"/>
                  </a:lnTo>
                  <a:lnTo>
                    <a:pt x="118013" y="114289"/>
                  </a:lnTo>
                  <a:lnTo>
                    <a:pt x="119344" y="114555"/>
                  </a:lnTo>
                  <a:lnTo>
                    <a:pt x="120940" y="114688"/>
                  </a:lnTo>
                  <a:lnTo>
                    <a:pt x="122404" y="114555"/>
                  </a:lnTo>
                  <a:lnTo>
                    <a:pt x="123867" y="114289"/>
                  </a:lnTo>
                  <a:lnTo>
                    <a:pt x="125198" y="113889"/>
                  </a:lnTo>
                  <a:lnTo>
                    <a:pt x="126395" y="113357"/>
                  </a:lnTo>
                  <a:lnTo>
                    <a:pt x="197176" y="72112"/>
                  </a:lnTo>
                  <a:lnTo>
                    <a:pt x="197576" y="71846"/>
                  </a:lnTo>
                  <a:lnTo>
                    <a:pt x="197842" y="71580"/>
                  </a:lnTo>
                  <a:lnTo>
                    <a:pt x="197975" y="71314"/>
                  </a:lnTo>
                  <a:lnTo>
                    <a:pt x="197975" y="71048"/>
                  </a:lnTo>
                  <a:lnTo>
                    <a:pt x="197975" y="70782"/>
                  </a:lnTo>
                  <a:lnTo>
                    <a:pt x="197842" y="70516"/>
                  </a:lnTo>
                  <a:lnTo>
                    <a:pt x="197576" y="70250"/>
                  </a:lnTo>
                  <a:lnTo>
                    <a:pt x="197176" y="69984"/>
                  </a:lnTo>
                  <a:lnTo>
                    <a:pt x="76768" y="533"/>
                  </a:lnTo>
                  <a:lnTo>
                    <a:pt x="75970" y="134"/>
                  </a:lnTo>
                  <a:lnTo>
                    <a:pt x="749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9935211" y="864691"/>
              <a:ext cx="999456" cy="1258690"/>
            </a:xfrm>
            <a:custGeom>
              <a:avLst/>
              <a:gdLst/>
              <a:ahLst/>
              <a:cxnLst/>
              <a:rect l="l" t="t" r="r" b="b"/>
              <a:pathLst>
                <a:path w="127726" h="160855" extrusionOk="0">
                  <a:moveTo>
                    <a:pt x="3327" y="0"/>
                  </a:moveTo>
                  <a:lnTo>
                    <a:pt x="3194" y="133"/>
                  </a:lnTo>
                  <a:lnTo>
                    <a:pt x="0" y="1996"/>
                  </a:lnTo>
                  <a:lnTo>
                    <a:pt x="267" y="1863"/>
                  </a:lnTo>
                  <a:lnTo>
                    <a:pt x="932" y="1863"/>
                  </a:lnTo>
                  <a:lnTo>
                    <a:pt x="1331" y="2129"/>
                  </a:lnTo>
                  <a:lnTo>
                    <a:pt x="122670" y="72245"/>
                  </a:lnTo>
                  <a:lnTo>
                    <a:pt x="123069" y="72511"/>
                  </a:lnTo>
                  <a:lnTo>
                    <a:pt x="123468" y="72777"/>
                  </a:lnTo>
                  <a:lnTo>
                    <a:pt x="123735" y="73176"/>
                  </a:lnTo>
                  <a:lnTo>
                    <a:pt x="124001" y="73575"/>
                  </a:lnTo>
                  <a:lnTo>
                    <a:pt x="124267" y="74108"/>
                  </a:lnTo>
                  <a:lnTo>
                    <a:pt x="124400" y="74507"/>
                  </a:lnTo>
                  <a:lnTo>
                    <a:pt x="124533" y="75039"/>
                  </a:lnTo>
                  <a:lnTo>
                    <a:pt x="124533" y="75438"/>
                  </a:lnTo>
                  <a:lnTo>
                    <a:pt x="124400" y="157395"/>
                  </a:lnTo>
                  <a:lnTo>
                    <a:pt x="124267" y="157928"/>
                  </a:lnTo>
                  <a:lnTo>
                    <a:pt x="124267" y="158061"/>
                  </a:lnTo>
                  <a:lnTo>
                    <a:pt x="124267" y="158593"/>
                  </a:lnTo>
                  <a:lnTo>
                    <a:pt x="124134" y="159125"/>
                  </a:lnTo>
                  <a:lnTo>
                    <a:pt x="123868" y="159524"/>
                  </a:lnTo>
                  <a:lnTo>
                    <a:pt x="123868" y="159657"/>
                  </a:lnTo>
                  <a:lnTo>
                    <a:pt x="123735" y="160056"/>
                  </a:lnTo>
                  <a:lnTo>
                    <a:pt x="123335" y="160455"/>
                  </a:lnTo>
                  <a:lnTo>
                    <a:pt x="123275" y="160516"/>
                  </a:lnTo>
                  <a:lnTo>
                    <a:pt x="125996" y="158992"/>
                  </a:lnTo>
                  <a:lnTo>
                    <a:pt x="126396" y="158726"/>
                  </a:lnTo>
                  <a:lnTo>
                    <a:pt x="126529" y="158593"/>
                  </a:lnTo>
                  <a:lnTo>
                    <a:pt x="126928" y="158194"/>
                  </a:lnTo>
                  <a:lnTo>
                    <a:pt x="127061" y="157794"/>
                  </a:lnTo>
                  <a:lnTo>
                    <a:pt x="127061" y="157661"/>
                  </a:lnTo>
                  <a:lnTo>
                    <a:pt x="127194" y="157395"/>
                  </a:lnTo>
                  <a:lnTo>
                    <a:pt x="127327" y="157262"/>
                  </a:lnTo>
                  <a:lnTo>
                    <a:pt x="127327" y="157129"/>
                  </a:lnTo>
                  <a:lnTo>
                    <a:pt x="127327" y="156863"/>
                  </a:lnTo>
                  <a:lnTo>
                    <a:pt x="127460" y="156730"/>
                  </a:lnTo>
                  <a:lnTo>
                    <a:pt x="127460" y="156597"/>
                  </a:lnTo>
                  <a:lnTo>
                    <a:pt x="127460" y="156331"/>
                  </a:lnTo>
                  <a:lnTo>
                    <a:pt x="127460" y="156198"/>
                  </a:lnTo>
                  <a:lnTo>
                    <a:pt x="127460" y="156065"/>
                  </a:lnTo>
                  <a:lnTo>
                    <a:pt x="127593" y="155799"/>
                  </a:lnTo>
                  <a:lnTo>
                    <a:pt x="127593" y="155533"/>
                  </a:lnTo>
                  <a:lnTo>
                    <a:pt x="127726" y="73575"/>
                  </a:lnTo>
                  <a:lnTo>
                    <a:pt x="127726" y="73442"/>
                  </a:lnTo>
                  <a:lnTo>
                    <a:pt x="127726" y="73309"/>
                  </a:lnTo>
                  <a:lnTo>
                    <a:pt x="127726" y="73176"/>
                  </a:lnTo>
                  <a:lnTo>
                    <a:pt x="127726" y="73043"/>
                  </a:lnTo>
                  <a:lnTo>
                    <a:pt x="127726" y="72910"/>
                  </a:lnTo>
                  <a:lnTo>
                    <a:pt x="127593" y="72777"/>
                  </a:lnTo>
                  <a:lnTo>
                    <a:pt x="127593" y="72644"/>
                  </a:lnTo>
                  <a:lnTo>
                    <a:pt x="127593" y="72511"/>
                  </a:lnTo>
                  <a:lnTo>
                    <a:pt x="127460" y="72378"/>
                  </a:lnTo>
                  <a:lnTo>
                    <a:pt x="127460" y="72245"/>
                  </a:lnTo>
                  <a:lnTo>
                    <a:pt x="127460" y="72112"/>
                  </a:lnTo>
                  <a:lnTo>
                    <a:pt x="127327" y="71979"/>
                  </a:lnTo>
                  <a:lnTo>
                    <a:pt x="127327" y="71846"/>
                  </a:lnTo>
                  <a:lnTo>
                    <a:pt x="127194" y="71713"/>
                  </a:lnTo>
                  <a:lnTo>
                    <a:pt x="127061" y="71447"/>
                  </a:lnTo>
                  <a:lnTo>
                    <a:pt x="126928" y="71314"/>
                  </a:lnTo>
                  <a:lnTo>
                    <a:pt x="126795" y="71180"/>
                  </a:lnTo>
                  <a:lnTo>
                    <a:pt x="126662" y="71047"/>
                  </a:lnTo>
                  <a:lnTo>
                    <a:pt x="126662" y="70914"/>
                  </a:lnTo>
                  <a:lnTo>
                    <a:pt x="126529" y="70914"/>
                  </a:lnTo>
                  <a:lnTo>
                    <a:pt x="126529" y="70781"/>
                  </a:lnTo>
                  <a:lnTo>
                    <a:pt x="126396" y="70648"/>
                  </a:lnTo>
                  <a:lnTo>
                    <a:pt x="126262" y="70648"/>
                  </a:lnTo>
                  <a:lnTo>
                    <a:pt x="126262" y="70515"/>
                  </a:lnTo>
                  <a:lnTo>
                    <a:pt x="126129" y="70515"/>
                  </a:lnTo>
                  <a:lnTo>
                    <a:pt x="125996" y="70382"/>
                  </a:lnTo>
                  <a:lnTo>
                    <a:pt x="125863" y="70382"/>
                  </a:lnTo>
                  <a:lnTo>
                    <a:pt x="4524" y="266"/>
                  </a:lnTo>
                  <a:lnTo>
                    <a:pt x="4391" y="133"/>
                  </a:lnTo>
                  <a:lnTo>
                    <a:pt x="4258" y="133"/>
                  </a:lnTo>
                  <a:lnTo>
                    <a:pt x="4125" y="0"/>
                  </a:lnTo>
                  <a:close/>
                  <a:moveTo>
                    <a:pt x="123275" y="160516"/>
                  </a:moveTo>
                  <a:lnTo>
                    <a:pt x="122670" y="160855"/>
                  </a:lnTo>
                  <a:lnTo>
                    <a:pt x="123202" y="160588"/>
                  </a:lnTo>
                  <a:lnTo>
                    <a:pt x="123275" y="1605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9928967" y="879261"/>
              <a:ext cx="980715" cy="1247242"/>
            </a:xfrm>
            <a:custGeom>
              <a:avLst/>
              <a:gdLst/>
              <a:ahLst/>
              <a:cxnLst/>
              <a:rect l="l" t="t" r="r" b="b"/>
              <a:pathLst>
                <a:path w="125331" h="159392" extrusionOk="0">
                  <a:moveTo>
                    <a:pt x="1065" y="1"/>
                  </a:moveTo>
                  <a:lnTo>
                    <a:pt x="798" y="134"/>
                  </a:lnTo>
                  <a:lnTo>
                    <a:pt x="532" y="267"/>
                  </a:lnTo>
                  <a:lnTo>
                    <a:pt x="399" y="533"/>
                  </a:lnTo>
                  <a:lnTo>
                    <a:pt x="266" y="932"/>
                  </a:lnTo>
                  <a:lnTo>
                    <a:pt x="266" y="1331"/>
                  </a:lnTo>
                  <a:lnTo>
                    <a:pt x="0" y="83288"/>
                  </a:lnTo>
                  <a:lnTo>
                    <a:pt x="133" y="84619"/>
                  </a:lnTo>
                  <a:lnTo>
                    <a:pt x="399" y="85949"/>
                  </a:lnTo>
                  <a:lnTo>
                    <a:pt x="931" y="87280"/>
                  </a:lnTo>
                  <a:lnTo>
                    <a:pt x="1597" y="88610"/>
                  </a:lnTo>
                  <a:lnTo>
                    <a:pt x="2395" y="89941"/>
                  </a:lnTo>
                  <a:lnTo>
                    <a:pt x="3326" y="91005"/>
                  </a:lnTo>
                  <a:lnTo>
                    <a:pt x="4391" y="91937"/>
                  </a:lnTo>
                  <a:lnTo>
                    <a:pt x="5455" y="92735"/>
                  </a:lnTo>
                  <a:lnTo>
                    <a:pt x="119610" y="158726"/>
                  </a:lnTo>
                  <a:lnTo>
                    <a:pt x="120674" y="159126"/>
                  </a:lnTo>
                  <a:lnTo>
                    <a:pt x="121739" y="159392"/>
                  </a:lnTo>
                  <a:lnTo>
                    <a:pt x="122670" y="159392"/>
                  </a:lnTo>
                  <a:lnTo>
                    <a:pt x="123468" y="159126"/>
                  </a:lnTo>
                  <a:lnTo>
                    <a:pt x="124133" y="158460"/>
                  </a:lnTo>
                  <a:lnTo>
                    <a:pt x="124666" y="157795"/>
                  </a:lnTo>
                  <a:lnTo>
                    <a:pt x="125065" y="156731"/>
                  </a:lnTo>
                  <a:lnTo>
                    <a:pt x="125198" y="155533"/>
                  </a:lnTo>
                  <a:lnTo>
                    <a:pt x="125331" y="73576"/>
                  </a:lnTo>
                  <a:lnTo>
                    <a:pt x="125198" y="72645"/>
                  </a:lnTo>
                  <a:lnTo>
                    <a:pt x="124799" y="71713"/>
                  </a:lnTo>
                  <a:lnTo>
                    <a:pt x="124266" y="70915"/>
                  </a:lnTo>
                  <a:lnTo>
                    <a:pt x="123468" y="70383"/>
                  </a:lnTo>
                  <a:lnTo>
                    <a:pt x="2129" y="267"/>
                  </a:lnTo>
                  <a:lnTo>
                    <a:pt x="17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9945618" y="912580"/>
              <a:ext cx="947412" cy="1180613"/>
            </a:xfrm>
            <a:custGeom>
              <a:avLst/>
              <a:gdLst/>
              <a:ahLst/>
              <a:cxnLst/>
              <a:rect l="l" t="t" r="r" b="b"/>
              <a:pathLst>
                <a:path w="121075" h="150877" extrusionOk="0">
                  <a:moveTo>
                    <a:pt x="1065" y="0"/>
                  </a:moveTo>
                  <a:lnTo>
                    <a:pt x="799" y="133"/>
                  </a:lnTo>
                  <a:lnTo>
                    <a:pt x="533" y="399"/>
                  </a:lnTo>
                  <a:lnTo>
                    <a:pt x="400" y="532"/>
                  </a:lnTo>
                  <a:lnTo>
                    <a:pt x="267" y="932"/>
                  </a:lnTo>
                  <a:lnTo>
                    <a:pt x="267" y="1331"/>
                  </a:lnTo>
                  <a:lnTo>
                    <a:pt x="1" y="77301"/>
                  </a:lnTo>
                  <a:lnTo>
                    <a:pt x="134" y="78631"/>
                  </a:lnTo>
                  <a:lnTo>
                    <a:pt x="400" y="79962"/>
                  </a:lnTo>
                  <a:lnTo>
                    <a:pt x="932" y="81292"/>
                  </a:lnTo>
                  <a:lnTo>
                    <a:pt x="1597" y="82490"/>
                  </a:lnTo>
                  <a:lnTo>
                    <a:pt x="2396" y="83687"/>
                  </a:lnTo>
                  <a:lnTo>
                    <a:pt x="3327" y="84885"/>
                  </a:lnTo>
                  <a:lnTo>
                    <a:pt x="4258" y="85816"/>
                  </a:lnTo>
                  <a:lnTo>
                    <a:pt x="5323" y="86481"/>
                  </a:lnTo>
                  <a:lnTo>
                    <a:pt x="115486" y="150078"/>
                  </a:lnTo>
                  <a:lnTo>
                    <a:pt x="116550" y="150610"/>
                  </a:lnTo>
                  <a:lnTo>
                    <a:pt x="117615" y="150876"/>
                  </a:lnTo>
                  <a:lnTo>
                    <a:pt x="118413" y="150743"/>
                  </a:lnTo>
                  <a:lnTo>
                    <a:pt x="119211" y="150477"/>
                  </a:lnTo>
                  <a:lnTo>
                    <a:pt x="119877" y="149945"/>
                  </a:lnTo>
                  <a:lnTo>
                    <a:pt x="120409" y="149147"/>
                  </a:lnTo>
                  <a:lnTo>
                    <a:pt x="120675" y="148215"/>
                  </a:lnTo>
                  <a:lnTo>
                    <a:pt x="120808" y="147018"/>
                  </a:lnTo>
                  <a:lnTo>
                    <a:pt x="121074" y="71048"/>
                  </a:lnTo>
                  <a:lnTo>
                    <a:pt x="120941" y="70116"/>
                  </a:lnTo>
                  <a:lnTo>
                    <a:pt x="120542" y="69318"/>
                  </a:lnTo>
                  <a:lnTo>
                    <a:pt x="119877" y="68520"/>
                  </a:lnTo>
                  <a:lnTo>
                    <a:pt x="119211" y="67988"/>
                  </a:lnTo>
                  <a:lnTo>
                    <a:pt x="2130" y="266"/>
                  </a:lnTo>
                  <a:lnTo>
                    <a:pt x="1731" y="133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9705125" y="1979707"/>
              <a:ext cx="497654" cy="288390"/>
            </a:xfrm>
            <a:custGeom>
              <a:avLst/>
              <a:gdLst/>
              <a:ahLst/>
              <a:cxnLst/>
              <a:rect l="l" t="t" r="r" b="b"/>
              <a:pathLst>
                <a:path w="63598" h="36855" extrusionOk="0">
                  <a:moveTo>
                    <a:pt x="21555" y="0"/>
                  </a:moveTo>
                  <a:lnTo>
                    <a:pt x="1" y="12506"/>
                  </a:lnTo>
                  <a:lnTo>
                    <a:pt x="42044" y="36854"/>
                  </a:lnTo>
                  <a:lnTo>
                    <a:pt x="63598" y="24215"/>
                  </a:lnTo>
                  <a:lnTo>
                    <a:pt x="215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9705125" y="1979707"/>
              <a:ext cx="497654" cy="193645"/>
            </a:xfrm>
            <a:custGeom>
              <a:avLst/>
              <a:gdLst/>
              <a:ahLst/>
              <a:cxnLst/>
              <a:rect l="l" t="t" r="r" b="b"/>
              <a:pathLst>
                <a:path w="63598" h="24747" extrusionOk="0">
                  <a:moveTo>
                    <a:pt x="21555" y="0"/>
                  </a:moveTo>
                  <a:lnTo>
                    <a:pt x="1" y="12506"/>
                  </a:lnTo>
                  <a:lnTo>
                    <a:pt x="932" y="13039"/>
                  </a:lnTo>
                  <a:lnTo>
                    <a:pt x="21555" y="1064"/>
                  </a:lnTo>
                  <a:lnTo>
                    <a:pt x="62666" y="24747"/>
                  </a:lnTo>
                  <a:lnTo>
                    <a:pt x="63598" y="24215"/>
                  </a:lnTo>
                  <a:lnTo>
                    <a:pt x="215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86222" y="1694438"/>
              <a:ext cx="116616" cy="67686"/>
            </a:xfrm>
            <a:custGeom>
              <a:avLst/>
              <a:gdLst/>
              <a:ahLst/>
              <a:cxnLst/>
              <a:rect l="l" t="t" r="r" b="b"/>
              <a:pathLst>
                <a:path w="14903" h="8650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649"/>
                  </a:lnTo>
                  <a:lnTo>
                    <a:pt x="14902" y="5589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9889403" y="1638224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0"/>
                  </a:moveTo>
                  <a:lnTo>
                    <a:pt x="0" y="3194"/>
                  </a:lnTo>
                  <a:lnTo>
                    <a:pt x="9580" y="8648"/>
                  </a:lnTo>
                  <a:lnTo>
                    <a:pt x="14769" y="5588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568199" y="203071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471372" y="1974495"/>
              <a:ext cx="115575" cy="66638"/>
            </a:xfrm>
            <a:custGeom>
              <a:avLst/>
              <a:gdLst/>
              <a:ahLst/>
              <a:cxnLst/>
              <a:rect l="l" t="t" r="r" b="b"/>
              <a:pathLst>
                <a:path w="14770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10374553" y="1918280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648"/>
                  </a:lnTo>
                  <a:lnTo>
                    <a:pt x="14769" y="5588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10217349" y="189745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10314168" y="195367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9648910" y="1778768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516"/>
                  </a:lnTo>
                  <a:lnTo>
                    <a:pt x="14902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9709295" y="1743376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0"/>
                  </a:moveTo>
                  <a:lnTo>
                    <a:pt x="0" y="3060"/>
                  </a:lnTo>
                  <a:lnTo>
                    <a:pt x="9580" y="8648"/>
                  </a:lnTo>
                  <a:lnTo>
                    <a:pt x="14768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9829018" y="1673624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9769673" y="1709016"/>
              <a:ext cx="115575" cy="66638"/>
            </a:xfrm>
            <a:custGeom>
              <a:avLst/>
              <a:gdLst/>
              <a:ahLst/>
              <a:cxnLst/>
              <a:rect l="l" t="t" r="r" b="b"/>
              <a:pathLst>
                <a:path w="14770" h="8516" extrusionOk="0">
                  <a:moveTo>
                    <a:pt x="5190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9925837" y="1729839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902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9866500" y="1764198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0"/>
                  </a:moveTo>
                  <a:lnTo>
                    <a:pt x="0" y="3060"/>
                  </a:lnTo>
                  <a:lnTo>
                    <a:pt x="9447" y="8648"/>
                  </a:lnTo>
                  <a:lnTo>
                    <a:pt x="14769" y="5588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10023704" y="1786061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9963318" y="182041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10120523" y="1841235"/>
              <a:ext cx="115575" cy="67678"/>
            </a:xfrm>
            <a:custGeom>
              <a:avLst/>
              <a:gdLst/>
              <a:ahLst/>
              <a:cxnLst/>
              <a:rect l="l" t="t" r="r" b="b"/>
              <a:pathLst>
                <a:path w="14770" h="8649" extrusionOk="0">
                  <a:moveTo>
                    <a:pt x="5190" y="1"/>
                  </a:moveTo>
                  <a:lnTo>
                    <a:pt x="1" y="3061"/>
                  </a:lnTo>
                  <a:lnTo>
                    <a:pt x="9447" y="8649"/>
                  </a:lnTo>
                  <a:lnTo>
                    <a:pt x="14769" y="5589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9902933" y="1855813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10060145" y="1876636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580" y="8515"/>
                  </a:lnTo>
                  <a:lnTo>
                    <a:pt x="14768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9999759" y="1910987"/>
              <a:ext cx="116608" cy="67678"/>
            </a:xfrm>
            <a:custGeom>
              <a:avLst/>
              <a:gdLst/>
              <a:ahLst/>
              <a:cxnLst/>
              <a:rect l="l" t="t" r="r" b="b"/>
              <a:pathLst>
                <a:path w="14902" h="8649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649"/>
                  </a:lnTo>
                  <a:lnTo>
                    <a:pt x="14902" y="5589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10096578" y="1967210"/>
              <a:ext cx="116616" cy="67678"/>
            </a:xfrm>
            <a:custGeom>
              <a:avLst/>
              <a:gdLst/>
              <a:ahLst/>
              <a:cxnLst/>
              <a:rect l="l" t="t" r="r" b="b"/>
              <a:pathLst>
                <a:path w="14903" h="8649" extrusionOk="0">
                  <a:moveTo>
                    <a:pt x="5323" y="0"/>
                  </a:moveTo>
                  <a:lnTo>
                    <a:pt x="1" y="3061"/>
                  </a:lnTo>
                  <a:lnTo>
                    <a:pt x="9580" y="8649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10194445" y="202343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10253782" y="1988032"/>
              <a:ext cx="116616" cy="67678"/>
            </a:xfrm>
            <a:custGeom>
              <a:avLst/>
              <a:gdLst/>
              <a:ahLst/>
              <a:cxnLst/>
              <a:rect l="l" t="t" r="r" b="b"/>
              <a:pathLst>
                <a:path w="14903" h="8649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648"/>
                  </a:lnTo>
                  <a:lnTo>
                    <a:pt x="14902" y="5588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10350609" y="2044247"/>
              <a:ext cx="116608" cy="67686"/>
            </a:xfrm>
            <a:custGeom>
              <a:avLst/>
              <a:gdLst/>
              <a:ahLst/>
              <a:cxnLst/>
              <a:rect l="l" t="t" r="r" b="b"/>
              <a:pathLst>
                <a:path w="14902" h="8650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649"/>
                  </a:lnTo>
                  <a:lnTo>
                    <a:pt x="14902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10424524" y="2226445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10484909" y="2191044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1"/>
                  </a:moveTo>
                  <a:lnTo>
                    <a:pt x="0" y="3061"/>
                  </a:lnTo>
                  <a:lnTo>
                    <a:pt x="9447" y="8649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9745729" y="1833950"/>
              <a:ext cx="116616" cy="67678"/>
            </a:xfrm>
            <a:custGeom>
              <a:avLst/>
              <a:gdLst/>
              <a:ahLst/>
              <a:cxnLst/>
              <a:rect l="l" t="t" r="r" b="b"/>
              <a:pathLst>
                <a:path w="14903" h="8649" extrusionOk="0">
                  <a:moveTo>
                    <a:pt x="5323" y="0"/>
                  </a:moveTo>
                  <a:lnTo>
                    <a:pt x="1" y="3060"/>
                  </a:lnTo>
                  <a:lnTo>
                    <a:pt x="9580" y="8648"/>
                  </a:lnTo>
                  <a:lnTo>
                    <a:pt x="14902" y="5588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10291264" y="207964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90" y="1"/>
                  </a:moveTo>
                  <a:lnTo>
                    <a:pt x="1" y="3061"/>
                  </a:lnTo>
                  <a:lnTo>
                    <a:pt x="9447" y="8516"/>
                  </a:lnTo>
                  <a:lnTo>
                    <a:pt x="14769" y="5456"/>
                  </a:lnTo>
                  <a:lnTo>
                    <a:pt x="51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9843596" y="1890165"/>
              <a:ext cx="502858" cy="291520"/>
            </a:xfrm>
            <a:custGeom>
              <a:avLst/>
              <a:gdLst/>
              <a:ahLst/>
              <a:cxnLst/>
              <a:rect l="l" t="t" r="r" b="b"/>
              <a:pathLst>
                <a:path w="64263" h="37255" extrusionOk="0">
                  <a:moveTo>
                    <a:pt x="5189" y="1"/>
                  </a:moveTo>
                  <a:lnTo>
                    <a:pt x="0" y="3061"/>
                  </a:lnTo>
                  <a:lnTo>
                    <a:pt x="59073" y="37254"/>
                  </a:lnTo>
                  <a:lnTo>
                    <a:pt x="64262" y="34061"/>
                  </a:lnTo>
                  <a:lnTo>
                    <a:pt x="5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10388091" y="2134829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189" y="0"/>
                  </a:moveTo>
                  <a:lnTo>
                    <a:pt x="0" y="3193"/>
                  </a:lnTo>
                  <a:lnTo>
                    <a:pt x="9446" y="8648"/>
                  </a:lnTo>
                  <a:lnTo>
                    <a:pt x="14768" y="5588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10327705" y="2170222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10277735" y="1863098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1"/>
                  </a:moveTo>
                  <a:lnTo>
                    <a:pt x="0" y="3061"/>
                  </a:lnTo>
                  <a:lnTo>
                    <a:pt x="9446" y="8516"/>
                  </a:lnTo>
                  <a:lnTo>
                    <a:pt x="14768" y="5456"/>
                  </a:lnTo>
                  <a:lnTo>
                    <a:pt x="51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10179867" y="1806884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0"/>
                  </a:moveTo>
                  <a:lnTo>
                    <a:pt x="1" y="3060"/>
                  </a:lnTo>
                  <a:lnTo>
                    <a:pt x="9580" y="8515"/>
                  </a:lnTo>
                  <a:lnTo>
                    <a:pt x="14902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10083049" y="1750661"/>
              <a:ext cx="116608" cy="66638"/>
            </a:xfrm>
            <a:custGeom>
              <a:avLst/>
              <a:gdLst/>
              <a:ahLst/>
              <a:cxnLst/>
              <a:rect l="l" t="t" r="r" b="b"/>
              <a:pathLst>
                <a:path w="14902" h="8516" extrusionOk="0">
                  <a:moveTo>
                    <a:pt x="5322" y="1"/>
                  </a:moveTo>
                  <a:lnTo>
                    <a:pt x="0" y="3061"/>
                  </a:lnTo>
                  <a:lnTo>
                    <a:pt x="9580" y="8516"/>
                  </a:lnTo>
                  <a:lnTo>
                    <a:pt x="14901" y="5455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10665017" y="2086933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10545295" y="2156692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189" y="0"/>
                  </a:moveTo>
                  <a:lnTo>
                    <a:pt x="0" y="3060"/>
                  </a:lnTo>
                  <a:lnTo>
                    <a:pt x="9447" y="8515"/>
                  </a:lnTo>
                  <a:lnTo>
                    <a:pt x="14769" y="5455"/>
                  </a:lnTo>
                  <a:lnTo>
                    <a:pt x="51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10447428" y="2100470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902" y="5455"/>
                  </a:lnTo>
                  <a:lnTo>
                    <a:pt x="53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10507813" y="2065070"/>
              <a:ext cx="115567" cy="67678"/>
            </a:xfrm>
            <a:custGeom>
              <a:avLst/>
              <a:gdLst/>
              <a:ahLst/>
              <a:cxnLst/>
              <a:rect l="l" t="t" r="r" b="b"/>
              <a:pathLst>
                <a:path w="14769" h="8649" extrusionOk="0">
                  <a:moveTo>
                    <a:pt x="5322" y="1"/>
                  </a:moveTo>
                  <a:lnTo>
                    <a:pt x="1" y="3061"/>
                  </a:lnTo>
                  <a:lnTo>
                    <a:pt x="9580" y="8649"/>
                  </a:lnTo>
                  <a:lnTo>
                    <a:pt x="14769" y="5589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10410994" y="2009895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0"/>
                  </a:moveTo>
                  <a:lnTo>
                    <a:pt x="0" y="3060"/>
                  </a:lnTo>
                  <a:lnTo>
                    <a:pt x="9580" y="8515"/>
                  </a:lnTo>
                  <a:lnTo>
                    <a:pt x="14768" y="5455"/>
                  </a:lnTo>
                  <a:lnTo>
                    <a:pt x="5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10604632" y="2121292"/>
              <a:ext cx="116616" cy="66638"/>
            </a:xfrm>
            <a:custGeom>
              <a:avLst/>
              <a:gdLst/>
              <a:ahLst/>
              <a:cxnLst/>
              <a:rect l="l" t="t" r="r" b="b"/>
              <a:pathLst>
                <a:path w="14903" h="8516" extrusionOk="0">
                  <a:moveTo>
                    <a:pt x="5323" y="0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902" y="5455"/>
                  </a:lnTo>
                  <a:lnTo>
                    <a:pt x="5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10156964" y="1932851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9806114" y="1799591"/>
              <a:ext cx="115567" cy="66638"/>
            </a:xfrm>
            <a:custGeom>
              <a:avLst/>
              <a:gdLst/>
              <a:ahLst/>
              <a:cxnLst/>
              <a:rect l="l" t="t" r="r" b="b"/>
              <a:pathLst>
                <a:path w="14769" h="8516" extrusionOk="0">
                  <a:moveTo>
                    <a:pt x="5322" y="1"/>
                  </a:moveTo>
                  <a:lnTo>
                    <a:pt x="1" y="3061"/>
                  </a:lnTo>
                  <a:lnTo>
                    <a:pt x="9580" y="8516"/>
                  </a:lnTo>
                  <a:lnTo>
                    <a:pt x="14769" y="5456"/>
                  </a:lnTo>
                  <a:lnTo>
                    <a:pt x="53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94" name="Google Shape;294;p29"/>
          <p:cNvGrpSpPr/>
          <p:nvPr/>
        </p:nvGrpSpPr>
        <p:grpSpPr>
          <a:xfrm>
            <a:off x="3160216" y="2008312"/>
            <a:ext cx="475499" cy="475507"/>
            <a:chOff x="1768938" y="3782219"/>
            <a:chExt cx="367805" cy="367773"/>
          </a:xfrm>
        </p:grpSpPr>
        <p:sp>
          <p:nvSpPr>
            <p:cNvPr id="295" name="Google Shape;295;p29"/>
            <p:cNvSpPr/>
            <p:nvPr/>
          </p:nvSpPr>
          <p:spPr>
            <a:xfrm>
              <a:off x="1884380" y="3782219"/>
              <a:ext cx="252363" cy="198412"/>
            </a:xfrm>
            <a:custGeom>
              <a:avLst/>
              <a:gdLst/>
              <a:ahLst/>
              <a:cxnLst/>
              <a:rect l="l" t="t" r="r" b="b"/>
              <a:pathLst>
                <a:path w="7966" h="6263" extrusionOk="0">
                  <a:moveTo>
                    <a:pt x="5346" y="0"/>
                  </a:moveTo>
                  <a:cubicBezTo>
                    <a:pt x="5299" y="0"/>
                    <a:pt x="5263" y="12"/>
                    <a:pt x="5227" y="48"/>
                  </a:cubicBezTo>
                  <a:lnTo>
                    <a:pt x="3382" y="1893"/>
                  </a:lnTo>
                  <a:lnTo>
                    <a:pt x="2893" y="1405"/>
                  </a:lnTo>
                  <a:cubicBezTo>
                    <a:pt x="2864" y="1375"/>
                    <a:pt x="2819" y="1360"/>
                    <a:pt x="2774" y="1360"/>
                  </a:cubicBezTo>
                  <a:cubicBezTo>
                    <a:pt x="2730" y="1360"/>
                    <a:pt x="2685" y="1375"/>
                    <a:pt x="2655" y="1405"/>
                  </a:cubicBezTo>
                  <a:lnTo>
                    <a:pt x="60" y="3989"/>
                  </a:lnTo>
                  <a:cubicBezTo>
                    <a:pt x="0" y="4048"/>
                    <a:pt x="0" y="4167"/>
                    <a:pt x="60" y="4227"/>
                  </a:cubicBezTo>
                  <a:cubicBezTo>
                    <a:pt x="90" y="4257"/>
                    <a:pt x="134" y="4272"/>
                    <a:pt x="179" y="4272"/>
                  </a:cubicBezTo>
                  <a:cubicBezTo>
                    <a:pt x="223" y="4272"/>
                    <a:pt x="268" y="4257"/>
                    <a:pt x="298" y="4227"/>
                  </a:cubicBezTo>
                  <a:lnTo>
                    <a:pt x="2774" y="1762"/>
                  </a:lnTo>
                  <a:lnTo>
                    <a:pt x="6215" y="5191"/>
                  </a:lnTo>
                  <a:lnTo>
                    <a:pt x="5418" y="5989"/>
                  </a:lnTo>
                  <a:cubicBezTo>
                    <a:pt x="5358" y="6049"/>
                    <a:pt x="5358" y="6168"/>
                    <a:pt x="5418" y="6227"/>
                  </a:cubicBezTo>
                  <a:cubicBezTo>
                    <a:pt x="5453" y="6251"/>
                    <a:pt x="5501" y="6263"/>
                    <a:pt x="5537" y="6263"/>
                  </a:cubicBezTo>
                  <a:cubicBezTo>
                    <a:pt x="5584" y="6263"/>
                    <a:pt x="5632" y="6251"/>
                    <a:pt x="5656" y="6227"/>
                  </a:cubicBezTo>
                  <a:lnTo>
                    <a:pt x="6573" y="5310"/>
                  </a:lnTo>
                  <a:cubicBezTo>
                    <a:pt x="6632" y="5251"/>
                    <a:pt x="6632" y="5132"/>
                    <a:pt x="6573" y="5072"/>
                  </a:cubicBezTo>
                  <a:lnTo>
                    <a:pt x="6072" y="4584"/>
                  </a:lnTo>
                  <a:lnTo>
                    <a:pt x="7918" y="2739"/>
                  </a:lnTo>
                  <a:cubicBezTo>
                    <a:pt x="7966" y="2667"/>
                    <a:pt x="7966" y="2560"/>
                    <a:pt x="7906" y="2489"/>
                  </a:cubicBezTo>
                  <a:lnTo>
                    <a:pt x="6882" y="1465"/>
                  </a:lnTo>
                  <a:cubicBezTo>
                    <a:pt x="6852" y="1435"/>
                    <a:pt x="6808" y="1420"/>
                    <a:pt x="6763" y="1420"/>
                  </a:cubicBezTo>
                  <a:cubicBezTo>
                    <a:pt x="6718" y="1420"/>
                    <a:pt x="6674" y="1435"/>
                    <a:pt x="6644" y="1465"/>
                  </a:cubicBezTo>
                  <a:cubicBezTo>
                    <a:pt x="6584" y="1524"/>
                    <a:pt x="6584" y="1643"/>
                    <a:pt x="6644" y="1703"/>
                  </a:cubicBezTo>
                  <a:lnTo>
                    <a:pt x="7549" y="2608"/>
                  </a:lnTo>
                  <a:lnTo>
                    <a:pt x="5822" y="4334"/>
                  </a:lnTo>
                  <a:lnTo>
                    <a:pt x="3620" y="2131"/>
                  </a:lnTo>
                  <a:lnTo>
                    <a:pt x="5346" y="405"/>
                  </a:lnTo>
                  <a:lnTo>
                    <a:pt x="6168" y="1226"/>
                  </a:lnTo>
                  <a:cubicBezTo>
                    <a:pt x="6197" y="1256"/>
                    <a:pt x="6242" y="1271"/>
                    <a:pt x="6287" y="1271"/>
                  </a:cubicBezTo>
                  <a:cubicBezTo>
                    <a:pt x="6331" y="1271"/>
                    <a:pt x="6376" y="1256"/>
                    <a:pt x="6406" y="1226"/>
                  </a:cubicBezTo>
                  <a:cubicBezTo>
                    <a:pt x="6465" y="1167"/>
                    <a:pt x="6465" y="1048"/>
                    <a:pt x="6406" y="988"/>
                  </a:cubicBezTo>
                  <a:lnTo>
                    <a:pt x="5465" y="48"/>
                  </a:lnTo>
                  <a:cubicBezTo>
                    <a:pt x="5441" y="12"/>
                    <a:pt x="5394" y="0"/>
                    <a:pt x="53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2034480" y="3821914"/>
              <a:ext cx="31743" cy="31236"/>
            </a:xfrm>
            <a:custGeom>
              <a:avLst/>
              <a:gdLst/>
              <a:ahLst/>
              <a:cxnLst/>
              <a:rect l="l" t="t" r="r" b="b"/>
              <a:pathLst>
                <a:path w="1002" h="986" extrusionOk="0">
                  <a:moveTo>
                    <a:pt x="501" y="426"/>
                  </a:moveTo>
                  <a:lnTo>
                    <a:pt x="584" y="509"/>
                  </a:lnTo>
                  <a:lnTo>
                    <a:pt x="501" y="581"/>
                  </a:lnTo>
                  <a:lnTo>
                    <a:pt x="430" y="509"/>
                  </a:lnTo>
                  <a:lnTo>
                    <a:pt x="501" y="426"/>
                  </a:lnTo>
                  <a:close/>
                  <a:moveTo>
                    <a:pt x="501" y="0"/>
                  </a:moveTo>
                  <a:cubicBezTo>
                    <a:pt x="456" y="0"/>
                    <a:pt x="412" y="15"/>
                    <a:pt x="382" y="45"/>
                  </a:cubicBezTo>
                  <a:lnTo>
                    <a:pt x="60" y="366"/>
                  </a:lnTo>
                  <a:cubicBezTo>
                    <a:pt x="1" y="426"/>
                    <a:pt x="1" y="545"/>
                    <a:pt x="60" y="605"/>
                  </a:cubicBezTo>
                  <a:lnTo>
                    <a:pt x="382" y="938"/>
                  </a:lnTo>
                  <a:cubicBezTo>
                    <a:pt x="418" y="962"/>
                    <a:pt x="465" y="986"/>
                    <a:pt x="501" y="986"/>
                  </a:cubicBezTo>
                  <a:cubicBezTo>
                    <a:pt x="549" y="986"/>
                    <a:pt x="596" y="962"/>
                    <a:pt x="620" y="938"/>
                  </a:cubicBezTo>
                  <a:lnTo>
                    <a:pt x="953" y="605"/>
                  </a:lnTo>
                  <a:cubicBezTo>
                    <a:pt x="977" y="581"/>
                    <a:pt x="1001" y="533"/>
                    <a:pt x="1001" y="485"/>
                  </a:cubicBezTo>
                  <a:cubicBezTo>
                    <a:pt x="1001" y="450"/>
                    <a:pt x="977" y="402"/>
                    <a:pt x="953" y="366"/>
                  </a:cubicBezTo>
                  <a:lnTo>
                    <a:pt x="620" y="45"/>
                  </a:lnTo>
                  <a:cubicBezTo>
                    <a:pt x="590" y="15"/>
                    <a:pt x="546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2065431" y="3852359"/>
              <a:ext cx="31712" cy="31332"/>
            </a:xfrm>
            <a:custGeom>
              <a:avLst/>
              <a:gdLst/>
              <a:ahLst/>
              <a:cxnLst/>
              <a:rect l="l" t="t" r="r" b="b"/>
              <a:pathLst>
                <a:path w="1001" h="989" extrusionOk="0">
                  <a:moveTo>
                    <a:pt x="500" y="441"/>
                  </a:moveTo>
                  <a:lnTo>
                    <a:pt x="572" y="513"/>
                  </a:lnTo>
                  <a:lnTo>
                    <a:pt x="500" y="584"/>
                  </a:lnTo>
                  <a:lnTo>
                    <a:pt x="417" y="513"/>
                  </a:lnTo>
                  <a:lnTo>
                    <a:pt x="500" y="441"/>
                  </a:lnTo>
                  <a:close/>
                  <a:moveTo>
                    <a:pt x="500" y="1"/>
                  </a:moveTo>
                  <a:cubicBezTo>
                    <a:pt x="453" y="1"/>
                    <a:pt x="405" y="25"/>
                    <a:pt x="381" y="48"/>
                  </a:cubicBezTo>
                  <a:lnTo>
                    <a:pt x="48" y="382"/>
                  </a:lnTo>
                  <a:cubicBezTo>
                    <a:pt x="24" y="406"/>
                    <a:pt x="0" y="453"/>
                    <a:pt x="0" y="501"/>
                  </a:cubicBezTo>
                  <a:cubicBezTo>
                    <a:pt x="0" y="536"/>
                    <a:pt x="24" y="584"/>
                    <a:pt x="48" y="608"/>
                  </a:cubicBezTo>
                  <a:lnTo>
                    <a:pt x="381" y="941"/>
                  </a:lnTo>
                  <a:cubicBezTo>
                    <a:pt x="405" y="977"/>
                    <a:pt x="453" y="989"/>
                    <a:pt x="500" y="989"/>
                  </a:cubicBezTo>
                  <a:cubicBezTo>
                    <a:pt x="536" y="989"/>
                    <a:pt x="584" y="965"/>
                    <a:pt x="619" y="941"/>
                  </a:cubicBezTo>
                  <a:lnTo>
                    <a:pt x="941" y="608"/>
                  </a:lnTo>
                  <a:cubicBezTo>
                    <a:pt x="1000" y="560"/>
                    <a:pt x="1000" y="441"/>
                    <a:pt x="941" y="382"/>
                  </a:cubicBezTo>
                  <a:lnTo>
                    <a:pt x="619" y="48"/>
                  </a:lnTo>
                  <a:cubicBezTo>
                    <a:pt x="584" y="13"/>
                    <a:pt x="536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1768938" y="3922625"/>
              <a:ext cx="281413" cy="227367"/>
            </a:xfrm>
            <a:custGeom>
              <a:avLst/>
              <a:gdLst/>
              <a:ahLst/>
              <a:cxnLst/>
              <a:rect l="l" t="t" r="r" b="b"/>
              <a:pathLst>
                <a:path w="8883" h="7177" extrusionOk="0">
                  <a:moveTo>
                    <a:pt x="3347" y="0"/>
                  </a:moveTo>
                  <a:cubicBezTo>
                    <a:pt x="3302" y="0"/>
                    <a:pt x="3257" y="15"/>
                    <a:pt x="3228" y="45"/>
                  </a:cubicBezTo>
                  <a:lnTo>
                    <a:pt x="811" y="2450"/>
                  </a:lnTo>
                  <a:cubicBezTo>
                    <a:pt x="287" y="2962"/>
                    <a:pt x="1" y="3664"/>
                    <a:pt x="1" y="4414"/>
                  </a:cubicBezTo>
                  <a:cubicBezTo>
                    <a:pt x="1" y="5153"/>
                    <a:pt x="287" y="5843"/>
                    <a:pt x="811" y="6379"/>
                  </a:cubicBezTo>
                  <a:cubicBezTo>
                    <a:pt x="1323" y="6891"/>
                    <a:pt x="2025" y="7177"/>
                    <a:pt x="2775" y="7177"/>
                  </a:cubicBezTo>
                  <a:cubicBezTo>
                    <a:pt x="3513" y="7177"/>
                    <a:pt x="4204" y="6891"/>
                    <a:pt x="4740" y="6379"/>
                  </a:cubicBezTo>
                  <a:lnTo>
                    <a:pt x="8847" y="2271"/>
                  </a:lnTo>
                  <a:cubicBezTo>
                    <a:pt x="8883" y="2188"/>
                    <a:pt x="8883" y="2093"/>
                    <a:pt x="8812" y="2033"/>
                  </a:cubicBezTo>
                  <a:cubicBezTo>
                    <a:pt x="8782" y="2003"/>
                    <a:pt x="8737" y="1989"/>
                    <a:pt x="8693" y="1989"/>
                  </a:cubicBezTo>
                  <a:cubicBezTo>
                    <a:pt x="8648" y="1989"/>
                    <a:pt x="8603" y="2003"/>
                    <a:pt x="8573" y="2033"/>
                  </a:cubicBezTo>
                  <a:lnTo>
                    <a:pt x="4466" y="6141"/>
                  </a:lnTo>
                  <a:cubicBezTo>
                    <a:pt x="4001" y="6593"/>
                    <a:pt x="3394" y="6855"/>
                    <a:pt x="2751" y="6855"/>
                  </a:cubicBezTo>
                  <a:cubicBezTo>
                    <a:pt x="2096" y="6855"/>
                    <a:pt x="1489" y="6593"/>
                    <a:pt x="1049" y="6141"/>
                  </a:cubicBezTo>
                  <a:cubicBezTo>
                    <a:pt x="584" y="5677"/>
                    <a:pt x="322" y="5069"/>
                    <a:pt x="322" y="4426"/>
                  </a:cubicBezTo>
                  <a:cubicBezTo>
                    <a:pt x="322" y="3772"/>
                    <a:pt x="584" y="3164"/>
                    <a:pt x="1049" y="2712"/>
                  </a:cubicBezTo>
                  <a:lnTo>
                    <a:pt x="3466" y="283"/>
                  </a:lnTo>
                  <a:cubicBezTo>
                    <a:pt x="3525" y="223"/>
                    <a:pt x="3525" y="104"/>
                    <a:pt x="3466" y="45"/>
                  </a:cubicBezTo>
                  <a:cubicBezTo>
                    <a:pt x="3436" y="15"/>
                    <a:pt x="3391" y="0"/>
                    <a:pt x="3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1847790" y="3937704"/>
              <a:ext cx="143352" cy="127417"/>
            </a:xfrm>
            <a:custGeom>
              <a:avLst/>
              <a:gdLst/>
              <a:ahLst/>
              <a:cxnLst/>
              <a:rect l="l" t="t" r="r" b="b"/>
              <a:pathLst>
                <a:path w="4525" h="4022" extrusionOk="0">
                  <a:moveTo>
                    <a:pt x="3537" y="343"/>
                  </a:moveTo>
                  <a:cubicBezTo>
                    <a:pt x="3584" y="343"/>
                    <a:pt x="3632" y="367"/>
                    <a:pt x="3667" y="402"/>
                  </a:cubicBezTo>
                  <a:cubicBezTo>
                    <a:pt x="3751" y="486"/>
                    <a:pt x="3751" y="581"/>
                    <a:pt x="3667" y="664"/>
                  </a:cubicBezTo>
                  <a:cubicBezTo>
                    <a:pt x="3632" y="700"/>
                    <a:pt x="3587" y="718"/>
                    <a:pt x="3542" y="718"/>
                  </a:cubicBezTo>
                  <a:cubicBezTo>
                    <a:pt x="3498" y="718"/>
                    <a:pt x="3453" y="700"/>
                    <a:pt x="3417" y="664"/>
                  </a:cubicBezTo>
                  <a:cubicBezTo>
                    <a:pt x="3334" y="581"/>
                    <a:pt x="3334" y="462"/>
                    <a:pt x="3406" y="402"/>
                  </a:cubicBezTo>
                  <a:cubicBezTo>
                    <a:pt x="3441" y="379"/>
                    <a:pt x="3477" y="343"/>
                    <a:pt x="3537" y="343"/>
                  </a:cubicBezTo>
                  <a:close/>
                  <a:moveTo>
                    <a:pt x="2024" y="486"/>
                  </a:moveTo>
                  <a:cubicBezTo>
                    <a:pt x="2072" y="486"/>
                    <a:pt x="2108" y="498"/>
                    <a:pt x="2155" y="545"/>
                  </a:cubicBezTo>
                  <a:cubicBezTo>
                    <a:pt x="2227" y="617"/>
                    <a:pt x="2227" y="724"/>
                    <a:pt x="2155" y="795"/>
                  </a:cubicBezTo>
                  <a:cubicBezTo>
                    <a:pt x="2120" y="831"/>
                    <a:pt x="2075" y="849"/>
                    <a:pt x="2030" y="849"/>
                  </a:cubicBezTo>
                  <a:cubicBezTo>
                    <a:pt x="1986" y="849"/>
                    <a:pt x="1941" y="831"/>
                    <a:pt x="1905" y="795"/>
                  </a:cubicBezTo>
                  <a:cubicBezTo>
                    <a:pt x="1810" y="724"/>
                    <a:pt x="1810" y="605"/>
                    <a:pt x="1893" y="545"/>
                  </a:cubicBezTo>
                  <a:cubicBezTo>
                    <a:pt x="1917" y="509"/>
                    <a:pt x="1965" y="486"/>
                    <a:pt x="2024" y="486"/>
                  </a:cubicBezTo>
                  <a:close/>
                  <a:moveTo>
                    <a:pt x="3953" y="1676"/>
                  </a:moveTo>
                  <a:cubicBezTo>
                    <a:pt x="4001" y="1676"/>
                    <a:pt x="4048" y="1688"/>
                    <a:pt x="4084" y="1724"/>
                  </a:cubicBezTo>
                  <a:cubicBezTo>
                    <a:pt x="4156" y="1807"/>
                    <a:pt x="4156" y="1926"/>
                    <a:pt x="4072" y="1986"/>
                  </a:cubicBezTo>
                  <a:cubicBezTo>
                    <a:pt x="4037" y="2022"/>
                    <a:pt x="3992" y="2039"/>
                    <a:pt x="3947" y="2039"/>
                  </a:cubicBezTo>
                  <a:cubicBezTo>
                    <a:pt x="3903" y="2039"/>
                    <a:pt x="3858" y="2022"/>
                    <a:pt x="3822" y="1986"/>
                  </a:cubicBezTo>
                  <a:cubicBezTo>
                    <a:pt x="3751" y="1914"/>
                    <a:pt x="3751" y="1807"/>
                    <a:pt x="3822" y="1724"/>
                  </a:cubicBezTo>
                  <a:cubicBezTo>
                    <a:pt x="3858" y="1700"/>
                    <a:pt x="3894" y="1676"/>
                    <a:pt x="3953" y="1676"/>
                  </a:cubicBezTo>
                  <a:close/>
                  <a:moveTo>
                    <a:pt x="655" y="3129"/>
                  </a:moveTo>
                  <a:cubicBezTo>
                    <a:pt x="727" y="3129"/>
                    <a:pt x="786" y="3165"/>
                    <a:pt x="846" y="3200"/>
                  </a:cubicBezTo>
                  <a:cubicBezTo>
                    <a:pt x="893" y="3248"/>
                    <a:pt x="917" y="3319"/>
                    <a:pt x="917" y="3403"/>
                  </a:cubicBezTo>
                  <a:cubicBezTo>
                    <a:pt x="917" y="3474"/>
                    <a:pt x="893" y="3546"/>
                    <a:pt x="846" y="3593"/>
                  </a:cubicBezTo>
                  <a:cubicBezTo>
                    <a:pt x="798" y="3641"/>
                    <a:pt x="727" y="3665"/>
                    <a:pt x="655" y="3665"/>
                  </a:cubicBezTo>
                  <a:cubicBezTo>
                    <a:pt x="584" y="3665"/>
                    <a:pt x="524" y="3641"/>
                    <a:pt x="465" y="3593"/>
                  </a:cubicBezTo>
                  <a:cubicBezTo>
                    <a:pt x="417" y="3546"/>
                    <a:pt x="381" y="3474"/>
                    <a:pt x="381" y="3403"/>
                  </a:cubicBezTo>
                  <a:cubicBezTo>
                    <a:pt x="381" y="3319"/>
                    <a:pt x="417" y="3260"/>
                    <a:pt x="465" y="3200"/>
                  </a:cubicBezTo>
                  <a:cubicBezTo>
                    <a:pt x="512" y="3141"/>
                    <a:pt x="584" y="3129"/>
                    <a:pt x="655" y="3129"/>
                  </a:cubicBezTo>
                  <a:close/>
                  <a:moveTo>
                    <a:pt x="3513" y="0"/>
                  </a:moveTo>
                  <a:cubicBezTo>
                    <a:pt x="3379" y="0"/>
                    <a:pt x="3245" y="51"/>
                    <a:pt x="3144" y="152"/>
                  </a:cubicBezTo>
                  <a:cubicBezTo>
                    <a:pt x="2977" y="319"/>
                    <a:pt x="2941" y="557"/>
                    <a:pt x="3036" y="748"/>
                  </a:cubicBezTo>
                  <a:lnTo>
                    <a:pt x="2132" y="1652"/>
                  </a:lnTo>
                  <a:lnTo>
                    <a:pt x="1572" y="2212"/>
                  </a:lnTo>
                  <a:lnTo>
                    <a:pt x="1334" y="1974"/>
                  </a:lnTo>
                  <a:cubicBezTo>
                    <a:pt x="1215" y="1855"/>
                    <a:pt x="1215" y="1676"/>
                    <a:pt x="1334" y="1569"/>
                  </a:cubicBezTo>
                  <a:lnTo>
                    <a:pt x="1774" y="1141"/>
                  </a:lnTo>
                  <a:cubicBezTo>
                    <a:pt x="1846" y="1164"/>
                    <a:pt x="1917" y="1200"/>
                    <a:pt x="1989" y="1200"/>
                  </a:cubicBezTo>
                  <a:cubicBezTo>
                    <a:pt x="2132" y="1200"/>
                    <a:pt x="2263" y="1152"/>
                    <a:pt x="2370" y="1045"/>
                  </a:cubicBezTo>
                  <a:cubicBezTo>
                    <a:pt x="2572" y="843"/>
                    <a:pt x="2572" y="509"/>
                    <a:pt x="2370" y="307"/>
                  </a:cubicBezTo>
                  <a:cubicBezTo>
                    <a:pt x="2263" y="200"/>
                    <a:pt x="2129" y="146"/>
                    <a:pt x="1995" y="146"/>
                  </a:cubicBezTo>
                  <a:cubicBezTo>
                    <a:pt x="1861" y="146"/>
                    <a:pt x="1727" y="200"/>
                    <a:pt x="1620" y="307"/>
                  </a:cubicBezTo>
                  <a:cubicBezTo>
                    <a:pt x="1453" y="462"/>
                    <a:pt x="1429" y="700"/>
                    <a:pt x="1512" y="902"/>
                  </a:cubicBezTo>
                  <a:lnTo>
                    <a:pt x="1084" y="1331"/>
                  </a:lnTo>
                  <a:cubicBezTo>
                    <a:pt x="846" y="1569"/>
                    <a:pt x="846" y="1974"/>
                    <a:pt x="1084" y="2224"/>
                  </a:cubicBezTo>
                  <a:lnTo>
                    <a:pt x="1322" y="2462"/>
                  </a:lnTo>
                  <a:lnTo>
                    <a:pt x="905" y="2879"/>
                  </a:lnTo>
                  <a:cubicBezTo>
                    <a:pt x="812" y="2827"/>
                    <a:pt x="709" y="2802"/>
                    <a:pt x="607" y="2802"/>
                  </a:cubicBezTo>
                  <a:cubicBezTo>
                    <a:pt x="450" y="2802"/>
                    <a:pt x="295" y="2863"/>
                    <a:pt x="179" y="2986"/>
                  </a:cubicBezTo>
                  <a:cubicBezTo>
                    <a:pt x="60" y="3105"/>
                    <a:pt x="0" y="3248"/>
                    <a:pt x="0" y="3415"/>
                  </a:cubicBezTo>
                  <a:cubicBezTo>
                    <a:pt x="0" y="3581"/>
                    <a:pt x="60" y="3724"/>
                    <a:pt x="179" y="3843"/>
                  </a:cubicBezTo>
                  <a:cubicBezTo>
                    <a:pt x="298" y="3962"/>
                    <a:pt x="441" y="4022"/>
                    <a:pt x="608" y="4022"/>
                  </a:cubicBezTo>
                  <a:cubicBezTo>
                    <a:pt x="774" y="4022"/>
                    <a:pt x="917" y="3962"/>
                    <a:pt x="1036" y="3843"/>
                  </a:cubicBezTo>
                  <a:cubicBezTo>
                    <a:pt x="1155" y="3724"/>
                    <a:pt x="1215" y="3581"/>
                    <a:pt x="1215" y="3415"/>
                  </a:cubicBezTo>
                  <a:cubicBezTo>
                    <a:pt x="1215" y="3307"/>
                    <a:pt x="1191" y="3200"/>
                    <a:pt x="1143" y="3117"/>
                  </a:cubicBezTo>
                  <a:lnTo>
                    <a:pt x="2227" y="2033"/>
                  </a:lnTo>
                  <a:lnTo>
                    <a:pt x="2513" y="2307"/>
                  </a:lnTo>
                  <a:cubicBezTo>
                    <a:pt x="2679" y="2474"/>
                    <a:pt x="2905" y="2569"/>
                    <a:pt x="3108" y="2569"/>
                  </a:cubicBezTo>
                  <a:cubicBezTo>
                    <a:pt x="3322" y="2569"/>
                    <a:pt x="3513" y="2486"/>
                    <a:pt x="3679" y="2343"/>
                  </a:cubicBezTo>
                  <a:cubicBezTo>
                    <a:pt x="3751" y="2367"/>
                    <a:pt x="3822" y="2403"/>
                    <a:pt x="3894" y="2403"/>
                  </a:cubicBezTo>
                  <a:cubicBezTo>
                    <a:pt x="4037" y="2403"/>
                    <a:pt x="4168" y="2355"/>
                    <a:pt x="4275" y="2248"/>
                  </a:cubicBezTo>
                  <a:cubicBezTo>
                    <a:pt x="4525" y="2033"/>
                    <a:pt x="4525" y="1700"/>
                    <a:pt x="4310" y="1498"/>
                  </a:cubicBezTo>
                  <a:cubicBezTo>
                    <a:pt x="4209" y="1391"/>
                    <a:pt x="4075" y="1337"/>
                    <a:pt x="3941" y="1337"/>
                  </a:cubicBezTo>
                  <a:cubicBezTo>
                    <a:pt x="3807" y="1337"/>
                    <a:pt x="3673" y="1391"/>
                    <a:pt x="3572" y="1498"/>
                  </a:cubicBezTo>
                  <a:cubicBezTo>
                    <a:pt x="3406" y="1652"/>
                    <a:pt x="3382" y="1891"/>
                    <a:pt x="3465" y="2093"/>
                  </a:cubicBezTo>
                  <a:cubicBezTo>
                    <a:pt x="3377" y="2175"/>
                    <a:pt x="3267" y="2214"/>
                    <a:pt x="3155" y="2214"/>
                  </a:cubicBezTo>
                  <a:cubicBezTo>
                    <a:pt x="3023" y="2214"/>
                    <a:pt x="2889" y="2160"/>
                    <a:pt x="2786" y="2057"/>
                  </a:cubicBezTo>
                  <a:lnTo>
                    <a:pt x="2501" y="1772"/>
                  </a:lnTo>
                  <a:lnTo>
                    <a:pt x="3286" y="986"/>
                  </a:lnTo>
                  <a:cubicBezTo>
                    <a:pt x="3358" y="1021"/>
                    <a:pt x="3441" y="1045"/>
                    <a:pt x="3513" y="1045"/>
                  </a:cubicBezTo>
                  <a:cubicBezTo>
                    <a:pt x="3644" y="1045"/>
                    <a:pt x="3775" y="998"/>
                    <a:pt x="3882" y="902"/>
                  </a:cubicBezTo>
                  <a:cubicBezTo>
                    <a:pt x="4096" y="688"/>
                    <a:pt x="4096" y="367"/>
                    <a:pt x="3882" y="152"/>
                  </a:cubicBezTo>
                  <a:cubicBezTo>
                    <a:pt x="3781" y="51"/>
                    <a:pt x="3647" y="0"/>
                    <a:pt x="3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Central Contrast Comparison – Slide Template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81C3EB1-87B3-9BA4-85FE-A71565A53559}"/>
              </a:ext>
            </a:extLst>
          </p:cNvPr>
          <p:cNvSpPr/>
          <p:nvPr/>
        </p:nvSpPr>
        <p:spPr>
          <a:xfrm>
            <a:off x="6727979" y="2425259"/>
            <a:ext cx="2669357" cy="2007485"/>
          </a:xfrm>
          <a:custGeom>
            <a:avLst/>
            <a:gdLst>
              <a:gd name="connsiteX0" fmla="*/ 0 w 643326"/>
              <a:gd name="connsiteY0" fmla="*/ 0 h 483812"/>
              <a:gd name="connsiteX1" fmla="*/ 441474 w 643326"/>
              <a:gd name="connsiteY1" fmla="*/ 0 h 483812"/>
              <a:gd name="connsiteX2" fmla="*/ 643326 w 643326"/>
              <a:gd name="connsiteY2" fmla="*/ 108931 h 483812"/>
              <a:gd name="connsiteX3" fmla="*/ 606537 w 643326"/>
              <a:gd name="connsiteY3" fmla="*/ 120462 h 483812"/>
              <a:gd name="connsiteX4" fmla="*/ 441474 w 643326"/>
              <a:gd name="connsiteY4" fmla="*/ 36801 h 483812"/>
              <a:gd name="connsiteX5" fmla="*/ 46600 w 643326"/>
              <a:gd name="connsiteY5" fmla="*/ 36801 h 483812"/>
              <a:gd name="connsiteX6" fmla="*/ 0 w 643326"/>
              <a:gd name="connsiteY6" fmla="*/ 0 h 483812"/>
              <a:gd name="connsiteX7" fmla="*/ 441474 w 643326"/>
              <a:gd name="connsiteY7" fmla="*/ 447011 h 483812"/>
              <a:gd name="connsiteX8" fmla="*/ 46600 w 643326"/>
              <a:gd name="connsiteY8" fmla="*/ 447011 h 483812"/>
              <a:gd name="connsiteX9" fmla="*/ 0 w 643326"/>
              <a:gd name="connsiteY9" fmla="*/ 483812 h 483812"/>
              <a:gd name="connsiteX10" fmla="*/ 441474 w 643326"/>
              <a:gd name="connsiteY10" fmla="*/ 483812 h 483812"/>
              <a:gd name="connsiteX11" fmla="*/ 643326 w 643326"/>
              <a:gd name="connsiteY11" fmla="*/ 374881 h 483812"/>
              <a:gd name="connsiteX12" fmla="*/ 606537 w 643326"/>
              <a:gd name="connsiteY12" fmla="*/ 363350 h 483812"/>
              <a:gd name="connsiteX13" fmla="*/ 441474 w 643326"/>
              <a:gd name="connsiteY13" fmla="*/ 447011 h 48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3326" h="483812">
                <a:moveTo>
                  <a:pt x="0" y="0"/>
                </a:moveTo>
                <a:lnTo>
                  <a:pt x="441474" y="0"/>
                </a:lnTo>
                <a:cubicBezTo>
                  <a:pt x="525600" y="0"/>
                  <a:pt x="599915" y="43425"/>
                  <a:pt x="643326" y="108931"/>
                </a:cubicBezTo>
                <a:cubicBezTo>
                  <a:pt x="630327" y="111139"/>
                  <a:pt x="618064" y="115065"/>
                  <a:pt x="606537" y="120462"/>
                </a:cubicBezTo>
                <a:cubicBezTo>
                  <a:pt x="569257" y="69677"/>
                  <a:pt x="509167" y="36801"/>
                  <a:pt x="441474" y="36801"/>
                </a:cubicBezTo>
                <a:lnTo>
                  <a:pt x="46600" y="36801"/>
                </a:lnTo>
                <a:cubicBezTo>
                  <a:pt x="32375" y="23062"/>
                  <a:pt x="16678" y="10550"/>
                  <a:pt x="0" y="0"/>
                </a:cubicBezTo>
                <a:close/>
                <a:moveTo>
                  <a:pt x="441474" y="447011"/>
                </a:moveTo>
                <a:lnTo>
                  <a:pt x="46600" y="447011"/>
                </a:lnTo>
                <a:cubicBezTo>
                  <a:pt x="32375" y="460750"/>
                  <a:pt x="16678" y="473263"/>
                  <a:pt x="0" y="483812"/>
                </a:cubicBezTo>
                <a:lnTo>
                  <a:pt x="441474" y="483812"/>
                </a:lnTo>
                <a:cubicBezTo>
                  <a:pt x="525600" y="483812"/>
                  <a:pt x="599915" y="440387"/>
                  <a:pt x="643326" y="374881"/>
                </a:cubicBezTo>
                <a:cubicBezTo>
                  <a:pt x="630327" y="372673"/>
                  <a:pt x="618064" y="368747"/>
                  <a:pt x="606537" y="363350"/>
                </a:cubicBezTo>
                <a:cubicBezTo>
                  <a:pt x="569257" y="414135"/>
                  <a:pt x="509167" y="447011"/>
                  <a:pt x="441474" y="447011"/>
                </a:cubicBezTo>
                <a:close/>
              </a:path>
            </a:pathLst>
          </a:custGeom>
          <a:solidFill>
            <a:schemeClr val="accent4"/>
          </a:solidFill>
          <a:ln w="24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774A991-3980-4E0F-313B-BC9AC9F44289}"/>
              </a:ext>
            </a:extLst>
          </p:cNvPr>
          <p:cNvSpPr/>
          <p:nvPr/>
        </p:nvSpPr>
        <p:spPr>
          <a:xfrm>
            <a:off x="2794668" y="2425259"/>
            <a:ext cx="2669357" cy="2007485"/>
          </a:xfrm>
          <a:custGeom>
            <a:avLst/>
            <a:gdLst>
              <a:gd name="connsiteX0" fmla="*/ 36790 w 643326"/>
              <a:gd name="connsiteY0" fmla="*/ 120462 h 483812"/>
              <a:gd name="connsiteX1" fmla="*/ 0 w 643326"/>
              <a:gd name="connsiteY1" fmla="*/ 108931 h 483812"/>
              <a:gd name="connsiteX2" fmla="*/ 201852 w 643326"/>
              <a:gd name="connsiteY2" fmla="*/ 0 h 483812"/>
              <a:gd name="connsiteX3" fmla="*/ 643326 w 643326"/>
              <a:gd name="connsiteY3" fmla="*/ 0 h 483812"/>
              <a:gd name="connsiteX4" fmla="*/ 596726 w 643326"/>
              <a:gd name="connsiteY4" fmla="*/ 36801 h 483812"/>
              <a:gd name="connsiteX5" fmla="*/ 201852 w 643326"/>
              <a:gd name="connsiteY5" fmla="*/ 36801 h 483812"/>
              <a:gd name="connsiteX6" fmla="*/ 36790 w 643326"/>
              <a:gd name="connsiteY6" fmla="*/ 120462 h 483812"/>
              <a:gd name="connsiteX7" fmla="*/ 596726 w 643326"/>
              <a:gd name="connsiteY7" fmla="*/ 447011 h 483812"/>
              <a:gd name="connsiteX8" fmla="*/ 201852 w 643326"/>
              <a:gd name="connsiteY8" fmla="*/ 447011 h 483812"/>
              <a:gd name="connsiteX9" fmla="*/ 36790 w 643326"/>
              <a:gd name="connsiteY9" fmla="*/ 363350 h 483812"/>
              <a:gd name="connsiteX10" fmla="*/ 0 w 643326"/>
              <a:gd name="connsiteY10" fmla="*/ 374881 h 483812"/>
              <a:gd name="connsiteX11" fmla="*/ 201852 w 643326"/>
              <a:gd name="connsiteY11" fmla="*/ 483812 h 483812"/>
              <a:gd name="connsiteX12" fmla="*/ 643326 w 643326"/>
              <a:gd name="connsiteY12" fmla="*/ 483812 h 483812"/>
              <a:gd name="connsiteX13" fmla="*/ 596726 w 643326"/>
              <a:gd name="connsiteY13" fmla="*/ 447011 h 483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43326" h="483812">
                <a:moveTo>
                  <a:pt x="36790" y="120462"/>
                </a:moveTo>
                <a:cubicBezTo>
                  <a:pt x="25262" y="114820"/>
                  <a:pt x="12999" y="110894"/>
                  <a:pt x="0" y="108931"/>
                </a:cubicBezTo>
                <a:cubicBezTo>
                  <a:pt x="43412" y="43425"/>
                  <a:pt x="117726" y="0"/>
                  <a:pt x="201852" y="0"/>
                </a:cubicBezTo>
                <a:lnTo>
                  <a:pt x="643326" y="0"/>
                </a:lnTo>
                <a:cubicBezTo>
                  <a:pt x="626403" y="10550"/>
                  <a:pt x="610951" y="23062"/>
                  <a:pt x="596726" y="36801"/>
                </a:cubicBezTo>
                <a:lnTo>
                  <a:pt x="201852" y="36801"/>
                </a:lnTo>
                <a:cubicBezTo>
                  <a:pt x="134159" y="36801"/>
                  <a:pt x="74070" y="69677"/>
                  <a:pt x="36790" y="120462"/>
                </a:cubicBezTo>
                <a:close/>
                <a:moveTo>
                  <a:pt x="596726" y="447011"/>
                </a:moveTo>
                <a:lnTo>
                  <a:pt x="201852" y="447011"/>
                </a:lnTo>
                <a:cubicBezTo>
                  <a:pt x="134159" y="447011"/>
                  <a:pt x="74070" y="414135"/>
                  <a:pt x="36790" y="363350"/>
                </a:cubicBezTo>
                <a:cubicBezTo>
                  <a:pt x="25262" y="368993"/>
                  <a:pt x="12999" y="372918"/>
                  <a:pt x="0" y="374881"/>
                </a:cubicBezTo>
                <a:cubicBezTo>
                  <a:pt x="43412" y="440387"/>
                  <a:pt x="117726" y="483812"/>
                  <a:pt x="201852" y="483812"/>
                </a:cubicBezTo>
                <a:lnTo>
                  <a:pt x="643326" y="483812"/>
                </a:lnTo>
                <a:cubicBezTo>
                  <a:pt x="626403" y="473263"/>
                  <a:pt x="610951" y="460750"/>
                  <a:pt x="596726" y="447011"/>
                </a:cubicBezTo>
                <a:close/>
              </a:path>
            </a:pathLst>
          </a:custGeom>
          <a:solidFill>
            <a:schemeClr val="accent1"/>
          </a:solidFill>
          <a:ln w="24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6B44026-17A2-0E7C-8420-7D4F100BAC6B}"/>
              </a:ext>
            </a:extLst>
          </p:cNvPr>
          <p:cNvGrpSpPr/>
          <p:nvPr/>
        </p:nvGrpSpPr>
        <p:grpSpPr>
          <a:xfrm>
            <a:off x="5159743" y="2492447"/>
            <a:ext cx="1872516" cy="1873109"/>
            <a:chOff x="4847656" y="2149038"/>
            <a:chExt cx="2496688" cy="249747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F2675AC-F5DC-B1C5-EEE8-10E2C48FC25C}"/>
                </a:ext>
              </a:extLst>
            </p:cNvPr>
            <p:cNvSpPr/>
            <p:nvPr/>
          </p:nvSpPr>
          <p:spPr>
            <a:xfrm>
              <a:off x="4847656" y="2149038"/>
              <a:ext cx="1248344" cy="2497479"/>
            </a:xfrm>
            <a:custGeom>
              <a:avLst/>
              <a:gdLst>
                <a:gd name="connsiteX0" fmla="*/ 225642 w 225642"/>
                <a:gd name="connsiteY0" fmla="*/ 12512 h 451427"/>
                <a:gd name="connsiteX1" fmla="*/ 225642 w 225642"/>
                <a:gd name="connsiteY1" fmla="*/ 0 h 451427"/>
                <a:gd name="connsiteX2" fmla="*/ 0 w 225642"/>
                <a:gd name="connsiteY2" fmla="*/ 225714 h 451427"/>
                <a:gd name="connsiteX3" fmla="*/ 225642 w 225642"/>
                <a:gd name="connsiteY3" fmla="*/ 451427 h 451427"/>
                <a:gd name="connsiteX4" fmla="*/ 225642 w 225642"/>
                <a:gd name="connsiteY4" fmla="*/ 438915 h 451427"/>
                <a:gd name="connsiteX5" fmla="*/ 12754 w 225642"/>
                <a:gd name="connsiteY5" fmla="*/ 225959 h 451427"/>
                <a:gd name="connsiteX6" fmla="*/ 225642 w 225642"/>
                <a:gd name="connsiteY6" fmla="*/ 13003 h 45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642" h="451427">
                  <a:moveTo>
                    <a:pt x="225642" y="12512"/>
                  </a:moveTo>
                  <a:lnTo>
                    <a:pt x="225642" y="0"/>
                  </a:lnTo>
                  <a:cubicBezTo>
                    <a:pt x="101294" y="0"/>
                    <a:pt x="0" y="101080"/>
                    <a:pt x="0" y="225714"/>
                  </a:cubicBezTo>
                  <a:cubicBezTo>
                    <a:pt x="0" y="350347"/>
                    <a:pt x="101049" y="451427"/>
                    <a:pt x="225642" y="451427"/>
                  </a:cubicBezTo>
                  <a:lnTo>
                    <a:pt x="225642" y="438915"/>
                  </a:lnTo>
                  <a:cubicBezTo>
                    <a:pt x="108161" y="438915"/>
                    <a:pt x="12754" y="343477"/>
                    <a:pt x="12754" y="225959"/>
                  </a:cubicBezTo>
                  <a:cubicBezTo>
                    <a:pt x="12754" y="108441"/>
                    <a:pt x="108161" y="13003"/>
                    <a:pt x="225642" y="13003"/>
                  </a:cubicBezTo>
                  <a:close/>
                </a:path>
              </a:pathLst>
            </a:custGeom>
            <a:solidFill>
              <a:schemeClr val="accent1"/>
            </a:solidFill>
            <a:ln w="2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6A47898A-2EE9-4FFB-9451-2A41FD885B28}"/>
                </a:ext>
              </a:extLst>
            </p:cNvPr>
            <p:cNvSpPr/>
            <p:nvPr/>
          </p:nvSpPr>
          <p:spPr>
            <a:xfrm>
              <a:off x="6096000" y="2149038"/>
              <a:ext cx="1248344" cy="2497479"/>
            </a:xfrm>
            <a:custGeom>
              <a:avLst/>
              <a:gdLst>
                <a:gd name="connsiteX0" fmla="*/ 0 w 225642"/>
                <a:gd name="connsiteY0" fmla="*/ 12512 h 451427"/>
                <a:gd name="connsiteX1" fmla="*/ 0 w 225642"/>
                <a:gd name="connsiteY1" fmla="*/ 0 h 451427"/>
                <a:gd name="connsiteX2" fmla="*/ 225642 w 225642"/>
                <a:gd name="connsiteY2" fmla="*/ 225714 h 451427"/>
                <a:gd name="connsiteX3" fmla="*/ 0 w 225642"/>
                <a:gd name="connsiteY3" fmla="*/ 451427 h 451427"/>
                <a:gd name="connsiteX4" fmla="*/ 0 w 225642"/>
                <a:gd name="connsiteY4" fmla="*/ 438915 h 451427"/>
                <a:gd name="connsiteX5" fmla="*/ 212889 w 225642"/>
                <a:gd name="connsiteY5" fmla="*/ 225959 h 451427"/>
                <a:gd name="connsiteX6" fmla="*/ 0 w 225642"/>
                <a:gd name="connsiteY6" fmla="*/ 13003 h 45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642" h="451427">
                  <a:moveTo>
                    <a:pt x="0" y="12512"/>
                  </a:moveTo>
                  <a:lnTo>
                    <a:pt x="0" y="0"/>
                  </a:lnTo>
                  <a:cubicBezTo>
                    <a:pt x="124349" y="0"/>
                    <a:pt x="225642" y="101080"/>
                    <a:pt x="225642" y="225714"/>
                  </a:cubicBezTo>
                  <a:cubicBezTo>
                    <a:pt x="225642" y="350347"/>
                    <a:pt x="124349" y="451427"/>
                    <a:pt x="0" y="451427"/>
                  </a:cubicBezTo>
                  <a:lnTo>
                    <a:pt x="0" y="438915"/>
                  </a:lnTo>
                  <a:cubicBezTo>
                    <a:pt x="117481" y="438915"/>
                    <a:pt x="212889" y="343477"/>
                    <a:pt x="212889" y="225959"/>
                  </a:cubicBezTo>
                  <a:cubicBezTo>
                    <a:pt x="212889" y="108441"/>
                    <a:pt x="117481" y="13003"/>
                    <a:pt x="0" y="13003"/>
                  </a:cubicBezTo>
                  <a:close/>
                </a:path>
              </a:pathLst>
            </a:custGeom>
            <a:solidFill>
              <a:schemeClr val="accent4"/>
            </a:solidFill>
            <a:ln w="24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25C3968F-D992-6243-B03B-26E525CD6EC8}"/>
              </a:ext>
            </a:extLst>
          </p:cNvPr>
          <p:cNvSpPr/>
          <p:nvPr/>
        </p:nvSpPr>
        <p:spPr>
          <a:xfrm>
            <a:off x="2268530" y="2992283"/>
            <a:ext cx="873164" cy="873437"/>
          </a:xfrm>
          <a:custGeom>
            <a:avLst/>
            <a:gdLst>
              <a:gd name="connsiteX0" fmla="*/ 105218 w 210436"/>
              <a:gd name="connsiteY0" fmla="*/ 210502 h 210502"/>
              <a:gd name="connsiteX1" fmla="*/ 0 w 210436"/>
              <a:gd name="connsiteY1" fmla="*/ 105251 h 210502"/>
              <a:gd name="connsiteX2" fmla="*/ 105218 w 210436"/>
              <a:gd name="connsiteY2" fmla="*/ 0 h 210502"/>
              <a:gd name="connsiteX3" fmla="*/ 210436 w 210436"/>
              <a:gd name="connsiteY3" fmla="*/ 105251 h 210502"/>
              <a:gd name="connsiteX4" fmla="*/ 105218 w 210436"/>
              <a:gd name="connsiteY4" fmla="*/ 210502 h 210502"/>
              <a:gd name="connsiteX5" fmla="*/ 105218 w 210436"/>
              <a:gd name="connsiteY5" fmla="*/ 12758 h 210502"/>
              <a:gd name="connsiteX6" fmla="*/ 12754 w 210436"/>
              <a:gd name="connsiteY6" fmla="*/ 105251 h 210502"/>
              <a:gd name="connsiteX7" fmla="*/ 105218 w 210436"/>
              <a:gd name="connsiteY7" fmla="*/ 197745 h 210502"/>
              <a:gd name="connsiteX8" fmla="*/ 197682 w 210436"/>
              <a:gd name="connsiteY8" fmla="*/ 105251 h 210502"/>
              <a:gd name="connsiteX9" fmla="*/ 105218 w 210436"/>
              <a:gd name="connsiteY9" fmla="*/ 12758 h 21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0436" h="210502">
                <a:moveTo>
                  <a:pt x="105218" y="210502"/>
                </a:moveTo>
                <a:cubicBezTo>
                  <a:pt x="47336" y="210502"/>
                  <a:pt x="0" y="163397"/>
                  <a:pt x="0" y="105251"/>
                </a:cubicBezTo>
                <a:cubicBezTo>
                  <a:pt x="0" y="47105"/>
                  <a:pt x="47091" y="0"/>
                  <a:pt x="105218" y="0"/>
                </a:cubicBezTo>
                <a:cubicBezTo>
                  <a:pt x="163345" y="0"/>
                  <a:pt x="210436" y="47105"/>
                  <a:pt x="210436" y="105251"/>
                </a:cubicBezTo>
                <a:cubicBezTo>
                  <a:pt x="210436" y="163397"/>
                  <a:pt x="163345" y="210502"/>
                  <a:pt x="105218" y="210502"/>
                </a:cubicBezTo>
                <a:close/>
                <a:moveTo>
                  <a:pt x="105218" y="12758"/>
                </a:moveTo>
                <a:cubicBezTo>
                  <a:pt x="54203" y="12758"/>
                  <a:pt x="12754" y="54220"/>
                  <a:pt x="12754" y="105251"/>
                </a:cubicBezTo>
                <a:cubicBezTo>
                  <a:pt x="12754" y="156282"/>
                  <a:pt x="54203" y="197745"/>
                  <a:pt x="105218" y="197745"/>
                </a:cubicBezTo>
                <a:cubicBezTo>
                  <a:pt x="156233" y="197745"/>
                  <a:pt x="197682" y="156282"/>
                  <a:pt x="197682" y="105251"/>
                </a:cubicBezTo>
                <a:cubicBezTo>
                  <a:pt x="197682" y="54220"/>
                  <a:pt x="156233" y="12758"/>
                  <a:pt x="105218" y="1275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4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718DAC0-054F-F967-0F9E-D2CA008B7467}"/>
              </a:ext>
            </a:extLst>
          </p:cNvPr>
          <p:cNvSpPr/>
          <p:nvPr/>
        </p:nvSpPr>
        <p:spPr>
          <a:xfrm>
            <a:off x="9050307" y="2992283"/>
            <a:ext cx="873164" cy="873437"/>
          </a:xfrm>
          <a:custGeom>
            <a:avLst/>
            <a:gdLst>
              <a:gd name="connsiteX0" fmla="*/ 105218 w 210436"/>
              <a:gd name="connsiteY0" fmla="*/ 210502 h 210502"/>
              <a:gd name="connsiteX1" fmla="*/ 0 w 210436"/>
              <a:gd name="connsiteY1" fmla="*/ 105251 h 210502"/>
              <a:gd name="connsiteX2" fmla="*/ 105218 w 210436"/>
              <a:gd name="connsiteY2" fmla="*/ 0 h 210502"/>
              <a:gd name="connsiteX3" fmla="*/ 210436 w 210436"/>
              <a:gd name="connsiteY3" fmla="*/ 105251 h 210502"/>
              <a:gd name="connsiteX4" fmla="*/ 105218 w 210436"/>
              <a:gd name="connsiteY4" fmla="*/ 210502 h 210502"/>
              <a:gd name="connsiteX5" fmla="*/ 105218 w 210436"/>
              <a:gd name="connsiteY5" fmla="*/ 12758 h 210502"/>
              <a:gd name="connsiteX6" fmla="*/ 12754 w 210436"/>
              <a:gd name="connsiteY6" fmla="*/ 105251 h 210502"/>
              <a:gd name="connsiteX7" fmla="*/ 105218 w 210436"/>
              <a:gd name="connsiteY7" fmla="*/ 197745 h 210502"/>
              <a:gd name="connsiteX8" fmla="*/ 197682 w 210436"/>
              <a:gd name="connsiteY8" fmla="*/ 105251 h 210502"/>
              <a:gd name="connsiteX9" fmla="*/ 105218 w 210436"/>
              <a:gd name="connsiteY9" fmla="*/ 12758 h 210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0436" h="210502">
                <a:moveTo>
                  <a:pt x="105218" y="210502"/>
                </a:moveTo>
                <a:cubicBezTo>
                  <a:pt x="47336" y="210502"/>
                  <a:pt x="0" y="163397"/>
                  <a:pt x="0" y="105251"/>
                </a:cubicBezTo>
                <a:cubicBezTo>
                  <a:pt x="0" y="47105"/>
                  <a:pt x="47091" y="0"/>
                  <a:pt x="105218" y="0"/>
                </a:cubicBezTo>
                <a:cubicBezTo>
                  <a:pt x="163346" y="0"/>
                  <a:pt x="210436" y="47105"/>
                  <a:pt x="210436" y="105251"/>
                </a:cubicBezTo>
                <a:cubicBezTo>
                  <a:pt x="210436" y="163397"/>
                  <a:pt x="163346" y="210502"/>
                  <a:pt x="105218" y="210502"/>
                </a:cubicBezTo>
                <a:close/>
                <a:moveTo>
                  <a:pt x="105218" y="12758"/>
                </a:moveTo>
                <a:cubicBezTo>
                  <a:pt x="54203" y="12758"/>
                  <a:pt x="12754" y="54220"/>
                  <a:pt x="12754" y="105251"/>
                </a:cubicBezTo>
                <a:cubicBezTo>
                  <a:pt x="12754" y="156282"/>
                  <a:pt x="54203" y="197745"/>
                  <a:pt x="105218" y="197745"/>
                </a:cubicBezTo>
                <a:cubicBezTo>
                  <a:pt x="156233" y="197745"/>
                  <a:pt x="197682" y="156282"/>
                  <a:pt x="197682" y="105251"/>
                </a:cubicBezTo>
                <a:cubicBezTo>
                  <a:pt x="197682" y="54220"/>
                  <a:pt x="156233" y="12758"/>
                  <a:pt x="105218" y="1275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24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F42D2F6-3A6D-874F-66B3-B1B853EE93D1}"/>
              </a:ext>
            </a:extLst>
          </p:cNvPr>
          <p:cNvGrpSpPr/>
          <p:nvPr/>
        </p:nvGrpSpPr>
        <p:grpSpPr>
          <a:xfrm>
            <a:off x="3303957" y="2875944"/>
            <a:ext cx="1630193" cy="1106115"/>
            <a:chOff x="332936" y="2555952"/>
            <a:chExt cx="2926080" cy="14748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8BDD53-0DB0-326F-BA0F-50131CC43829}"/>
                </a:ext>
              </a:extLst>
            </p:cNvPr>
            <p:cNvSpPr txBox="1"/>
            <p:nvPr/>
          </p:nvSpPr>
          <p:spPr>
            <a:xfrm>
              <a:off x="332936" y="2555952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/>
                <a:t>Lorem Ipsum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987614-F474-41CF-66D4-373CADC2DCDF}"/>
                </a:ext>
              </a:extLst>
            </p:cNvPr>
            <p:cNvSpPr txBox="1"/>
            <p:nvPr/>
          </p:nvSpPr>
          <p:spPr>
            <a:xfrm>
              <a:off x="332936" y="3086924"/>
              <a:ext cx="2926080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 viverra sodales mauris.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01B6E7-018F-5FB8-744D-AED597ABDA54}"/>
              </a:ext>
            </a:extLst>
          </p:cNvPr>
          <p:cNvGrpSpPr/>
          <p:nvPr/>
        </p:nvGrpSpPr>
        <p:grpSpPr>
          <a:xfrm>
            <a:off x="7194522" y="2875944"/>
            <a:ext cx="1630193" cy="1106115"/>
            <a:chOff x="332936" y="2555952"/>
            <a:chExt cx="2926080" cy="14748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4CE0FA-53B9-3B8E-1275-65DECD1D3DFD}"/>
                </a:ext>
              </a:extLst>
            </p:cNvPr>
            <p:cNvSpPr txBox="1"/>
            <p:nvPr/>
          </p:nvSpPr>
          <p:spPr>
            <a:xfrm>
              <a:off x="332936" y="2555952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2000" b="1" noProof="1"/>
                <a:t>Lorem Ipsum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9BC2E7-6252-7732-BB24-37A44E2E5FED}"/>
                </a:ext>
              </a:extLst>
            </p:cNvPr>
            <p:cNvSpPr txBox="1"/>
            <p:nvPr/>
          </p:nvSpPr>
          <p:spPr>
            <a:xfrm>
              <a:off x="332936" y="3086924"/>
              <a:ext cx="2926080" cy="94384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ctr"/>
              <a:r>
                <a:rPr lang="en-US" sz="10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Lorem ipsum dolor sit amet, nibh est. A magna maecenas, quam magna nec quis, lorem nunc viverra sodales mauris.</a:t>
              </a:r>
            </a:p>
          </p:txBody>
        </p:sp>
      </p:grpSp>
      <p:pic>
        <p:nvPicPr>
          <p:cNvPr id="15" name="Graphic 14" descr="Angel face with solid fill with solid fill">
            <a:extLst>
              <a:ext uri="{FF2B5EF4-FFF2-40B4-BE49-F238E27FC236}">
                <a16:creationId xmlns:a16="http://schemas.microsoft.com/office/drawing/2014/main" id="{89B74987-E9B6-80C2-2334-557710E95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212569" y="3154680"/>
            <a:ext cx="548640" cy="548640"/>
          </a:xfrm>
          <a:prstGeom prst="rect">
            <a:avLst/>
          </a:prstGeom>
        </p:spPr>
      </p:pic>
      <p:pic>
        <p:nvPicPr>
          <p:cNvPr id="16" name="Graphic 15" descr="Devil face with solid fill with solid fill">
            <a:extLst>
              <a:ext uri="{FF2B5EF4-FFF2-40B4-BE49-F238E27FC236}">
                <a16:creationId xmlns:a16="http://schemas.microsoft.com/office/drawing/2014/main" id="{D7370624-114E-D63E-2884-72201A491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430792" y="3154680"/>
            <a:ext cx="548640" cy="5486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683AC8-3EF3-E27C-DC5C-AF455370822E}"/>
              </a:ext>
            </a:extLst>
          </p:cNvPr>
          <p:cNvSpPr txBox="1"/>
          <p:nvPr/>
        </p:nvSpPr>
        <p:spPr>
          <a:xfrm>
            <a:off x="5534583" y="2921170"/>
            <a:ext cx="1122837" cy="101566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/>
            <a:r>
              <a:rPr lang="en-US" sz="3000" b="1" noProof="1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818489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133</Words>
  <Application>Microsoft Macintosh PowerPoint</Application>
  <PresentationFormat>Widescreen</PresentationFormat>
  <Paragraphs>22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Fira Sans</vt:lpstr>
      <vt:lpstr>Roboto</vt:lpstr>
      <vt:lpstr>Office Theme</vt:lpstr>
      <vt:lpstr>PowerPoint Presentation</vt:lpstr>
      <vt:lpstr>Product Overview Infographics</vt:lpstr>
      <vt:lpstr>Central Contrast Comparison – Slide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Zin  Oo</dc:creator>
  <cp:lastModifiedBy>Ye Zin  Oo</cp:lastModifiedBy>
  <cp:revision>2</cp:revision>
  <dcterms:created xsi:type="dcterms:W3CDTF">2025-10-16T05:07:07Z</dcterms:created>
  <dcterms:modified xsi:type="dcterms:W3CDTF">2025-10-23T03:22:14Z</dcterms:modified>
</cp:coreProperties>
</file>