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69" r:id="rId5"/>
    <p:sldId id="270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405"/>
  </p:normalViewPr>
  <p:slideViewPr>
    <p:cSldViewPr snapToGrid="0" showGuides="1">
      <p:cViewPr varScale="1">
        <p:scale>
          <a:sx n="121" d="100"/>
          <a:sy n="121" d="100"/>
        </p:scale>
        <p:origin x="6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90B9D-62FE-2B42-BC73-F9E2A848A314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E3B77-99A6-B746-A65B-69BB496D83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50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56a935d7f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56a935d7f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B04-57A2-CFAB-2A5F-FF9E9045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37D6-2877-5147-3DF7-4E1431BA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12A4-02C6-465D-95C9-B640BCFC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C998-5769-6C2A-6E0D-23BDE3A4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D403-CFEB-3287-A580-99CE90E1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63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1D83-2096-5643-063C-21103FF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23C71-10BA-CC3C-6A81-5AB9AE21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7EFF-9B73-BB93-87DF-FEF9522C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0F6-FE7D-57C9-8B24-DF1EC505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4297-BFC5-073D-39E1-2EE90A05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53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33C19-27B7-EC0D-2CF7-85AB1C674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C3CB-5AC2-2C98-5B15-3E4D468E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B084-5E1A-195D-A961-EBA52BA6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3C0B-04EE-67E8-265B-53A1341F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BC8D-FB4D-85F7-97E4-7B3C6BF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875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F439-0C33-C35D-0EDC-F1AC2E84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9A35-AC0B-3833-5578-194943CB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7471-C14B-CE0C-666D-D8950C8D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EE06-1176-EB1C-ED14-C17BD3AF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CE52-3AEC-03B0-2C3F-FC0FE437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11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79DD-A6DB-377D-30B5-A88F7977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0596-9460-A103-4556-A6F7690A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33EC-9997-D404-E4E5-C2D9ED76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68DD-A402-FAB7-A282-369AB5C0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AC1F-4341-5055-641F-B47AAA9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04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9E1E-5949-D94A-D3CD-EB58920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0656-D854-9BB5-C1AD-D22CB8BA0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AD3E2-7425-61E4-C4E0-24F26768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45126-AB29-A1B2-C33F-9D87DAF5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0DB9-E927-1E49-8C46-8DB49715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9500-F6B8-6A50-48BC-05DEB4E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1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DDD1-B55F-B1FA-E653-636D5E04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5D84-AFCE-978B-976B-5E638B8C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8482-433C-B840-0AB1-9C1BABA1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913AE-E530-50B9-1376-FFFEE7CA8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915E-1194-BD0D-4B84-6432130B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5CE1-3A62-6FBC-51E2-500023AB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6D63-E720-294C-7B74-7FA8FBCC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34E15-4179-1912-9022-835F708E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37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441-3DDB-6D81-6805-2689BA5B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5BE84-4459-6A32-BFFE-6C7606B4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002E8-DB6C-E5C0-B9D0-C3FB37A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5EA89-BBCC-D208-F37B-EB131002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66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CDD8-D1AF-141A-A39F-37F13657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DB36A-5804-E438-6963-2CE91C6A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9D8D-7657-3C99-51C7-BC089B2B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8464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7310-483D-DE7F-B4AD-9609C8C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AF8-DDD9-0D58-B62D-FD6C8E3A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14ED8-ED84-E7D5-E20D-038BF37E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748A-15AA-4ADA-3152-A275739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C15B-603B-74BD-0E86-3CF4B49C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20D4-4B40-3878-22EA-22EE0B3F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9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7F6-05D0-E234-4994-AE80B779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A38B2-32FB-5AD7-FE03-7D1D8DE2D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46AA-7469-0DF4-EEF4-8F5784CA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643DA-4EA0-2B65-A8C8-719E01B3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ADAE-A3F2-908F-50F9-EAFAFF2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3F63-0B49-BD4A-FED1-135F4953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05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3A8A2-BB58-BB2B-C170-2D04B714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0727-399F-1232-83F5-F24C3D41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5F51-E272-54FB-9434-C7F0F07B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CF01-513B-6944-BAB4-74A2CEF3118C}" type="datetimeFigureOut">
              <a:rPr lang="en-JP" smtClean="0"/>
              <a:t>2025/10/16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337D-8287-8C96-0B47-01D46B8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A9B0-D83B-C4E9-C3FC-13AACDF1D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18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02D3-4F82-0B24-35E3-03047397F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402F-C532-71EA-F7DC-2AE7F891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84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50528" y="1982428"/>
            <a:ext cx="3000755" cy="728477"/>
            <a:chOff x="0" y="0"/>
            <a:chExt cx="6001510" cy="14569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4" name="Freeform 4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5964888" y="1982428"/>
            <a:ext cx="4576585" cy="728477"/>
            <a:chOff x="0" y="0"/>
            <a:chExt cx="9153170" cy="14569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7" name="Freeform 7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315166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7" y="0"/>
                  </a:lnTo>
                  <a:lnTo>
                    <a:pt x="3395447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579879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5964888" y="3136356"/>
            <a:ext cx="4576585" cy="728477"/>
            <a:chOff x="0" y="0"/>
            <a:chExt cx="9153170" cy="14569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2" name="Freeform 12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3" name="Freeform 13"/>
            <p:cNvSpPr/>
            <p:nvPr/>
          </p:nvSpPr>
          <p:spPr>
            <a:xfrm>
              <a:off x="315166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7" y="0"/>
                  </a:lnTo>
                  <a:lnTo>
                    <a:pt x="3395447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4" name="Freeform 14"/>
            <p:cNvSpPr/>
            <p:nvPr/>
          </p:nvSpPr>
          <p:spPr>
            <a:xfrm>
              <a:off x="579879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5964888" y="4290040"/>
            <a:ext cx="4576585" cy="728477"/>
            <a:chOff x="0" y="0"/>
            <a:chExt cx="9153170" cy="145695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7" name="Freeform 17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315166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7" y="0"/>
                  </a:lnTo>
                  <a:lnTo>
                    <a:pt x="3395447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579879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5964888" y="5443723"/>
            <a:ext cx="4576585" cy="728477"/>
            <a:chOff x="0" y="0"/>
            <a:chExt cx="9153170" cy="14569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>
              <a:off x="315166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7" y="0"/>
                  </a:lnTo>
                  <a:lnTo>
                    <a:pt x="3395447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579879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5" name="Group 25"/>
          <p:cNvGrpSpPr/>
          <p:nvPr/>
        </p:nvGrpSpPr>
        <p:grpSpPr>
          <a:xfrm>
            <a:off x="1650528" y="3136356"/>
            <a:ext cx="3000755" cy="728477"/>
            <a:chOff x="0" y="0"/>
            <a:chExt cx="6001510" cy="145695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7" name="Freeform 27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28" name="Group 28"/>
          <p:cNvGrpSpPr/>
          <p:nvPr/>
        </p:nvGrpSpPr>
        <p:grpSpPr>
          <a:xfrm>
            <a:off x="1650528" y="4290040"/>
            <a:ext cx="3000755" cy="728477"/>
            <a:chOff x="0" y="0"/>
            <a:chExt cx="6001510" cy="14569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30" name="Freeform 30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31" name="Group 31"/>
          <p:cNvGrpSpPr/>
          <p:nvPr/>
        </p:nvGrpSpPr>
        <p:grpSpPr>
          <a:xfrm>
            <a:off x="1650528" y="5443723"/>
            <a:ext cx="3000755" cy="728477"/>
            <a:chOff x="0" y="0"/>
            <a:chExt cx="6001510" cy="1456955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395446" cy="1456955"/>
            </a:xfrm>
            <a:custGeom>
              <a:avLst/>
              <a:gdLst/>
              <a:ahLst/>
              <a:cxnLst/>
              <a:rect l="l" t="t" r="r" b="b"/>
              <a:pathLst>
                <a:path w="3395446" h="1456955">
                  <a:moveTo>
                    <a:pt x="0" y="0"/>
                  </a:moveTo>
                  <a:lnTo>
                    <a:pt x="3395446" y="0"/>
                  </a:lnTo>
                  <a:lnTo>
                    <a:pt x="3395446" y="1456955"/>
                  </a:lnTo>
                  <a:lnTo>
                    <a:pt x="0" y="1456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33" name="Freeform 33"/>
            <p:cNvSpPr/>
            <p:nvPr/>
          </p:nvSpPr>
          <p:spPr>
            <a:xfrm>
              <a:off x="2647133" y="0"/>
              <a:ext cx="3354377" cy="1439332"/>
            </a:xfrm>
            <a:custGeom>
              <a:avLst/>
              <a:gdLst/>
              <a:ahLst/>
              <a:cxnLst/>
              <a:rect l="l" t="t" r="r" b="b"/>
              <a:pathLst>
                <a:path w="3354377" h="1439332">
                  <a:moveTo>
                    <a:pt x="0" y="0"/>
                  </a:moveTo>
                  <a:lnTo>
                    <a:pt x="3354377" y="0"/>
                  </a:lnTo>
                  <a:lnTo>
                    <a:pt x="3354377" y="1439332"/>
                  </a:lnTo>
                  <a:lnTo>
                    <a:pt x="0" y="1439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34" name="Freeform 34"/>
          <p:cNvSpPr/>
          <p:nvPr/>
        </p:nvSpPr>
        <p:spPr>
          <a:xfrm rot="5332883">
            <a:off x="5175699" y="1945417"/>
            <a:ext cx="264772" cy="851607"/>
          </a:xfrm>
          <a:custGeom>
            <a:avLst/>
            <a:gdLst/>
            <a:ahLst/>
            <a:cxnLst/>
            <a:rect l="l" t="t" r="r" b="b"/>
            <a:pathLst>
              <a:path w="397158" h="1277410">
                <a:moveTo>
                  <a:pt x="0" y="0"/>
                </a:moveTo>
                <a:lnTo>
                  <a:pt x="397159" y="0"/>
                </a:lnTo>
                <a:lnTo>
                  <a:pt x="397159" y="1277410"/>
                </a:lnTo>
                <a:lnTo>
                  <a:pt x="0" y="127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5" name="Freeform 35"/>
          <p:cNvSpPr/>
          <p:nvPr/>
        </p:nvSpPr>
        <p:spPr>
          <a:xfrm rot="5332883">
            <a:off x="5175699" y="3099181"/>
            <a:ext cx="264772" cy="851607"/>
          </a:xfrm>
          <a:custGeom>
            <a:avLst/>
            <a:gdLst/>
            <a:ahLst/>
            <a:cxnLst/>
            <a:rect l="l" t="t" r="r" b="b"/>
            <a:pathLst>
              <a:path w="397158" h="1277410">
                <a:moveTo>
                  <a:pt x="0" y="0"/>
                </a:moveTo>
                <a:lnTo>
                  <a:pt x="397159" y="0"/>
                </a:lnTo>
                <a:lnTo>
                  <a:pt x="397159" y="1277410"/>
                </a:lnTo>
                <a:lnTo>
                  <a:pt x="0" y="1277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6" name="Freeform 36"/>
          <p:cNvSpPr/>
          <p:nvPr/>
        </p:nvSpPr>
        <p:spPr>
          <a:xfrm rot="5332883">
            <a:off x="5175699" y="4252946"/>
            <a:ext cx="264772" cy="851607"/>
          </a:xfrm>
          <a:custGeom>
            <a:avLst/>
            <a:gdLst/>
            <a:ahLst/>
            <a:cxnLst/>
            <a:rect l="l" t="t" r="r" b="b"/>
            <a:pathLst>
              <a:path w="397158" h="1277410">
                <a:moveTo>
                  <a:pt x="0" y="0"/>
                </a:moveTo>
                <a:lnTo>
                  <a:pt x="397159" y="0"/>
                </a:lnTo>
                <a:lnTo>
                  <a:pt x="397159" y="1277411"/>
                </a:lnTo>
                <a:lnTo>
                  <a:pt x="0" y="1277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7" name="Freeform 37"/>
          <p:cNvSpPr/>
          <p:nvPr/>
        </p:nvSpPr>
        <p:spPr>
          <a:xfrm rot="5332883">
            <a:off x="5175699" y="5406711"/>
            <a:ext cx="264772" cy="851607"/>
          </a:xfrm>
          <a:custGeom>
            <a:avLst/>
            <a:gdLst/>
            <a:ahLst/>
            <a:cxnLst/>
            <a:rect l="l" t="t" r="r" b="b"/>
            <a:pathLst>
              <a:path w="397158" h="1277410">
                <a:moveTo>
                  <a:pt x="0" y="0"/>
                </a:moveTo>
                <a:lnTo>
                  <a:pt x="397159" y="0"/>
                </a:lnTo>
                <a:lnTo>
                  <a:pt x="397159" y="1277411"/>
                </a:lnTo>
                <a:lnTo>
                  <a:pt x="0" y="1277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8" name="TextBox 38"/>
          <p:cNvSpPr txBox="1"/>
          <p:nvPr/>
        </p:nvSpPr>
        <p:spPr>
          <a:xfrm>
            <a:off x="685800" y="536731"/>
            <a:ext cx="10820400" cy="83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48"/>
              </a:lnSpc>
              <a:spcBef>
                <a:spcPct val="0"/>
              </a:spcBef>
            </a:pPr>
            <a:r>
              <a:rPr lang="en-US" sz="5106">
                <a:solidFill>
                  <a:srgbClr val="E5DACF"/>
                </a:solidFill>
                <a:latin typeface="Mali"/>
                <a:ea typeface="Mali"/>
                <a:cs typeface="Mali"/>
                <a:sym typeface="Mali"/>
              </a:rPr>
              <a:t>Benefits of Critical Thinking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869520" y="2173397"/>
            <a:ext cx="2610842" cy="2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1"/>
              </a:lnSpc>
              <a:spcBef>
                <a:spcPct val="0"/>
              </a:spcBef>
            </a:pPr>
            <a:r>
              <a:rPr lang="en-US" sz="1533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Improved Problem-Solving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325187" y="2179747"/>
            <a:ext cx="1855986" cy="24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  <a:spcBef>
                <a:spcPct val="0"/>
              </a:spcBef>
            </a:pPr>
            <a:r>
              <a:rPr lang="en-US" sz="133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Better Decision-Making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182362" y="3363138"/>
            <a:ext cx="2141637" cy="24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  <a:spcBef>
                <a:spcPct val="0"/>
              </a:spcBef>
            </a:pPr>
            <a:r>
              <a:rPr lang="en-US" sz="133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Clearer Expression of Ideas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447102" y="4502090"/>
            <a:ext cx="1612156" cy="24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  <a:spcBef>
                <a:spcPct val="0"/>
              </a:spcBef>
            </a:pPr>
            <a:r>
              <a:rPr lang="en-US" sz="133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Innovative Solutions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275752" y="5672567"/>
            <a:ext cx="1954857" cy="24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3"/>
              </a:lnSpc>
              <a:spcBef>
                <a:spcPct val="0"/>
              </a:spcBef>
            </a:pPr>
            <a:r>
              <a:rPr lang="en-US" sz="133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More Informed Decisions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893555" y="3327324"/>
            <a:ext cx="2562771" cy="2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1"/>
              </a:lnSpc>
              <a:spcBef>
                <a:spcPct val="0"/>
              </a:spcBef>
            </a:pPr>
            <a:r>
              <a:rPr lang="en-US" sz="1533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Enhanced Communication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171914" y="4481007"/>
            <a:ext cx="2006054" cy="2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1"/>
              </a:lnSpc>
              <a:spcBef>
                <a:spcPct val="0"/>
              </a:spcBef>
            </a:pPr>
            <a:r>
              <a:rPr lang="en-US" sz="1533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Increased Creativity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072893" y="5634691"/>
            <a:ext cx="2204095" cy="2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1"/>
              </a:lnSpc>
              <a:spcBef>
                <a:spcPct val="0"/>
              </a:spcBef>
            </a:pPr>
            <a:r>
              <a:rPr lang="en-US" sz="1533" b="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Higher Self-Reflection</a:t>
            </a:r>
          </a:p>
        </p:txBody>
      </p:sp>
      <p:sp>
        <p:nvSpPr>
          <p:cNvPr id="47" name="Freeform 47"/>
          <p:cNvSpPr/>
          <p:nvPr/>
        </p:nvSpPr>
        <p:spPr>
          <a:xfrm rot="760156">
            <a:off x="10769073" y="725541"/>
            <a:ext cx="1474255" cy="1644707"/>
          </a:xfrm>
          <a:custGeom>
            <a:avLst/>
            <a:gdLst/>
            <a:ahLst/>
            <a:cxnLst/>
            <a:rect l="l" t="t" r="r" b="b"/>
            <a:pathLst>
              <a:path w="2211383" h="2467061">
                <a:moveTo>
                  <a:pt x="0" y="0"/>
                </a:moveTo>
                <a:lnTo>
                  <a:pt x="2211384" y="0"/>
                </a:lnTo>
                <a:lnTo>
                  <a:pt x="2211384" y="2467060"/>
                </a:lnTo>
                <a:lnTo>
                  <a:pt x="0" y="2467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9"/>
          <p:cNvCxnSpPr/>
          <p:nvPr/>
        </p:nvCxnSpPr>
        <p:spPr>
          <a:xfrm>
            <a:off x="3883033" y="2251300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29"/>
          <p:cNvGrpSpPr/>
          <p:nvPr/>
        </p:nvGrpSpPr>
        <p:grpSpPr>
          <a:xfrm>
            <a:off x="2851827" y="1690545"/>
            <a:ext cx="1124192" cy="1121507"/>
            <a:chOff x="3475793" y="1621832"/>
            <a:chExt cx="2517600" cy="2517600"/>
          </a:xfrm>
        </p:grpSpPr>
        <p:sp>
          <p:nvSpPr>
            <p:cNvPr id="117" name="Google Shape;117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29"/>
          <p:cNvSpPr/>
          <p:nvPr/>
        </p:nvSpPr>
        <p:spPr>
          <a:xfrm>
            <a:off x="3015717" y="1847867"/>
            <a:ext cx="796400" cy="7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120;p29"/>
          <p:cNvSpPr/>
          <p:nvPr/>
        </p:nvSpPr>
        <p:spPr>
          <a:xfrm>
            <a:off x="4064317" y="1602917"/>
            <a:ext cx="4090400" cy="40904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29"/>
          <p:cNvSpPr/>
          <p:nvPr/>
        </p:nvSpPr>
        <p:spPr>
          <a:xfrm>
            <a:off x="4268900" y="1807465"/>
            <a:ext cx="3681200" cy="368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1438" dist="85725" dir="546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22;p29"/>
          <p:cNvSpPr/>
          <p:nvPr/>
        </p:nvSpPr>
        <p:spPr>
          <a:xfrm>
            <a:off x="4462400" y="2000964"/>
            <a:ext cx="3294400" cy="32944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9"/>
          <p:cNvSpPr/>
          <p:nvPr/>
        </p:nvSpPr>
        <p:spPr>
          <a:xfrm>
            <a:off x="5117667" y="4864100"/>
            <a:ext cx="1981200" cy="991200"/>
          </a:xfrm>
          <a:prstGeom prst="roundRect">
            <a:avLst>
              <a:gd name="adj" fmla="val 30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29"/>
          <p:cNvSpPr/>
          <p:nvPr/>
        </p:nvSpPr>
        <p:spPr>
          <a:xfrm>
            <a:off x="5871489" y="3611101"/>
            <a:ext cx="132736" cy="74204"/>
          </a:xfrm>
          <a:custGeom>
            <a:avLst/>
            <a:gdLst/>
            <a:ahLst/>
            <a:cxnLst/>
            <a:rect l="l" t="t" r="r" b="b"/>
            <a:pathLst>
              <a:path w="5980" h="3343" extrusionOk="0">
                <a:moveTo>
                  <a:pt x="2110" y="1"/>
                </a:moveTo>
                <a:lnTo>
                  <a:pt x="0" y="1232"/>
                </a:lnTo>
                <a:lnTo>
                  <a:pt x="3869" y="3342"/>
                </a:lnTo>
                <a:lnTo>
                  <a:pt x="5979" y="2111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29"/>
          <p:cNvSpPr/>
          <p:nvPr/>
        </p:nvSpPr>
        <p:spPr>
          <a:xfrm>
            <a:off x="5758287" y="3544753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80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29"/>
          <p:cNvSpPr/>
          <p:nvPr/>
        </p:nvSpPr>
        <p:spPr>
          <a:xfrm>
            <a:off x="6542827" y="3997521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4045" y="3518"/>
                </a:lnTo>
                <a:lnTo>
                  <a:pt x="6155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29"/>
          <p:cNvSpPr/>
          <p:nvPr/>
        </p:nvSpPr>
        <p:spPr>
          <a:xfrm>
            <a:off x="6433554" y="3935083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110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29"/>
          <p:cNvSpPr/>
          <p:nvPr/>
        </p:nvSpPr>
        <p:spPr>
          <a:xfrm>
            <a:off x="6320351" y="3868715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79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29"/>
          <p:cNvSpPr/>
          <p:nvPr/>
        </p:nvSpPr>
        <p:spPr>
          <a:xfrm>
            <a:off x="6136895" y="3845296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130;p29"/>
          <p:cNvSpPr/>
          <p:nvPr/>
        </p:nvSpPr>
        <p:spPr>
          <a:xfrm>
            <a:off x="6250097" y="3907759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0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" name="Google Shape;131;p29"/>
          <p:cNvSpPr/>
          <p:nvPr/>
        </p:nvSpPr>
        <p:spPr>
          <a:xfrm>
            <a:off x="5481161" y="3704792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1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132;p29"/>
          <p:cNvSpPr/>
          <p:nvPr/>
        </p:nvSpPr>
        <p:spPr>
          <a:xfrm>
            <a:off x="5547530" y="3665748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1"/>
                </a:moveTo>
                <a:lnTo>
                  <a:pt x="0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9"/>
          <p:cNvSpPr/>
          <p:nvPr/>
        </p:nvSpPr>
        <p:spPr>
          <a:xfrm>
            <a:off x="5688033" y="3583798"/>
            <a:ext cx="132736" cy="78065"/>
          </a:xfrm>
          <a:custGeom>
            <a:avLst/>
            <a:gdLst/>
            <a:ahLst/>
            <a:cxnLst/>
            <a:rect l="l" t="t" r="r" b="b"/>
            <a:pathLst>
              <a:path w="5980" h="3517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29"/>
          <p:cNvSpPr/>
          <p:nvPr/>
        </p:nvSpPr>
        <p:spPr>
          <a:xfrm>
            <a:off x="5617782" y="3626727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110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29"/>
          <p:cNvSpPr/>
          <p:nvPr/>
        </p:nvSpPr>
        <p:spPr>
          <a:xfrm>
            <a:off x="5801238" y="3650144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29"/>
          <p:cNvSpPr/>
          <p:nvPr/>
        </p:nvSpPr>
        <p:spPr>
          <a:xfrm>
            <a:off x="5730963" y="3689165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80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9"/>
          <p:cNvSpPr/>
          <p:nvPr/>
        </p:nvSpPr>
        <p:spPr>
          <a:xfrm>
            <a:off x="5914417" y="3716490"/>
            <a:ext cx="132736" cy="74181"/>
          </a:xfrm>
          <a:custGeom>
            <a:avLst/>
            <a:gdLst/>
            <a:ahLst/>
            <a:cxnLst/>
            <a:rect l="l" t="t" r="r" b="b"/>
            <a:pathLst>
              <a:path w="5980" h="3342" extrusionOk="0">
                <a:moveTo>
                  <a:pt x="2111" y="1"/>
                </a:moveTo>
                <a:lnTo>
                  <a:pt x="1" y="1232"/>
                </a:lnTo>
                <a:lnTo>
                  <a:pt x="3869" y="3342"/>
                </a:lnTo>
                <a:lnTo>
                  <a:pt x="5979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9"/>
          <p:cNvSpPr/>
          <p:nvPr/>
        </p:nvSpPr>
        <p:spPr>
          <a:xfrm>
            <a:off x="5844165" y="3755533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" name="Google Shape;139;p29"/>
          <p:cNvSpPr/>
          <p:nvPr/>
        </p:nvSpPr>
        <p:spPr>
          <a:xfrm>
            <a:off x="6023714" y="3778951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4045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29"/>
          <p:cNvSpPr/>
          <p:nvPr/>
        </p:nvSpPr>
        <p:spPr>
          <a:xfrm>
            <a:off x="5773913" y="3794555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1"/>
                </a:moveTo>
                <a:lnTo>
                  <a:pt x="0" y="1232"/>
                </a:lnTo>
                <a:lnTo>
                  <a:pt x="3869" y="3518"/>
                </a:lnTo>
                <a:lnTo>
                  <a:pt x="5979" y="2287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29"/>
          <p:cNvSpPr/>
          <p:nvPr/>
        </p:nvSpPr>
        <p:spPr>
          <a:xfrm>
            <a:off x="5957345" y="3821879"/>
            <a:ext cx="132736" cy="74181"/>
          </a:xfrm>
          <a:custGeom>
            <a:avLst/>
            <a:gdLst/>
            <a:ahLst/>
            <a:cxnLst/>
            <a:rect l="l" t="t" r="r" b="b"/>
            <a:pathLst>
              <a:path w="5980" h="3342" extrusionOk="0">
                <a:moveTo>
                  <a:pt x="2111" y="1"/>
                </a:moveTo>
                <a:lnTo>
                  <a:pt x="1" y="1232"/>
                </a:lnTo>
                <a:lnTo>
                  <a:pt x="3870" y="3342"/>
                </a:lnTo>
                <a:lnTo>
                  <a:pt x="5980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29"/>
          <p:cNvSpPr/>
          <p:nvPr/>
        </p:nvSpPr>
        <p:spPr>
          <a:xfrm>
            <a:off x="5887093" y="3860924"/>
            <a:ext cx="132736" cy="78065"/>
          </a:xfrm>
          <a:custGeom>
            <a:avLst/>
            <a:gdLst/>
            <a:ahLst/>
            <a:cxnLst/>
            <a:rect l="l" t="t" r="r" b="b"/>
            <a:pathLst>
              <a:path w="5980" h="3517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29"/>
          <p:cNvSpPr/>
          <p:nvPr/>
        </p:nvSpPr>
        <p:spPr>
          <a:xfrm>
            <a:off x="6000297" y="3927270"/>
            <a:ext cx="132713" cy="74181"/>
          </a:xfrm>
          <a:custGeom>
            <a:avLst/>
            <a:gdLst/>
            <a:ahLst/>
            <a:cxnLst/>
            <a:rect l="l" t="t" r="r" b="b"/>
            <a:pathLst>
              <a:path w="5979" h="3342" extrusionOk="0">
                <a:moveTo>
                  <a:pt x="2110" y="0"/>
                </a:moveTo>
                <a:lnTo>
                  <a:pt x="0" y="1231"/>
                </a:lnTo>
                <a:lnTo>
                  <a:pt x="3869" y="3341"/>
                </a:lnTo>
                <a:lnTo>
                  <a:pt x="5979" y="2111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9"/>
          <p:cNvSpPr/>
          <p:nvPr/>
        </p:nvSpPr>
        <p:spPr>
          <a:xfrm>
            <a:off x="6109571" y="3989708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3870" y="3518"/>
                </a:lnTo>
                <a:lnTo>
                  <a:pt x="6156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" name="Google Shape;145;p29"/>
          <p:cNvSpPr/>
          <p:nvPr/>
        </p:nvSpPr>
        <p:spPr>
          <a:xfrm>
            <a:off x="6179846" y="3950687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110" y="1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" name="Google Shape;146;p29"/>
          <p:cNvSpPr/>
          <p:nvPr/>
        </p:nvSpPr>
        <p:spPr>
          <a:xfrm>
            <a:off x="6293027" y="4013149"/>
            <a:ext cx="132736" cy="78065"/>
          </a:xfrm>
          <a:custGeom>
            <a:avLst/>
            <a:gdLst/>
            <a:ahLst/>
            <a:cxnLst/>
            <a:rect l="l" t="t" r="r" b="b"/>
            <a:pathLst>
              <a:path w="5980" h="3517" extrusionOk="0">
                <a:moveTo>
                  <a:pt x="2111" y="0"/>
                </a:moveTo>
                <a:lnTo>
                  <a:pt x="1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" name="Google Shape;147;p29"/>
          <p:cNvSpPr/>
          <p:nvPr/>
        </p:nvSpPr>
        <p:spPr>
          <a:xfrm>
            <a:off x="6378905" y="4223905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0" y="1"/>
                </a:moveTo>
                <a:lnTo>
                  <a:pt x="0" y="1407"/>
                </a:lnTo>
                <a:lnTo>
                  <a:pt x="3869" y="3518"/>
                </a:lnTo>
                <a:lnTo>
                  <a:pt x="5979" y="2287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" name="Google Shape;148;p29"/>
          <p:cNvSpPr/>
          <p:nvPr/>
        </p:nvSpPr>
        <p:spPr>
          <a:xfrm>
            <a:off x="6449157" y="4184884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" name="Google Shape;149;p29"/>
          <p:cNvSpPr/>
          <p:nvPr/>
        </p:nvSpPr>
        <p:spPr>
          <a:xfrm>
            <a:off x="5590458" y="3771137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1"/>
                </a:moveTo>
                <a:lnTo>
                  <a:pt x="0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9"/>
          <p:cNvSpPr/>
          <p:nvPr/>
        </p:nvSpPr>
        <p:spPr>
          <a:xfrm>
            <a:off x="6222773" y="4056076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111" y="0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29"/>
          <p:cNvSpPr/>
          <p:nvPr/>
        </p:nvSpPr>
        <p:spPr>
          <a:xfrm>
            <a:off x="5703637" y="3837485"/>
            <a:ext cx="585504" cy="335703"/>
          </a:xfrm>
          <a:custGeom>
            <a:avLst/>
            <a:gdLst/>
            <a:ahLst/>
            <a:cxnLst/>
            <a:rect l="l" t="t" r="r" b="b"/>
            <a:pathLst>
              <a:path w="26378" h="15124" extrusionOk="0">
                <a:moveTo>
                  <a:pt x="2111" y="1"/>
                </a:moveTo>
                <a:lnTo>
                  <a:pt x="1" y="1232"/>
                </a:lnTo>
                <a:lnTo>
                  <a:pt x="24092" y="15124"/>
                </a:lnTo>
                <a:lnTo>
                  <a:pt x="26378" y="13893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29"/>
          <p:cNvSpPr/>
          <p:nvPr/>
        </p:nvSpPr>
        <p:spPr>
          <a:xfrm>
            <a:off x="6335977" y="4118516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1"/>
                </a:moveTo>
                <a:lnTo>
                  <a:pt x="0" y="1408"/>
                </a:lnTo>
                <a:lnTo>
                  <a:pt x="3869" y="3518"/>
                </a:lnTo>
                <a:lnTo>
                  <a:pt x="5979" y="2287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29"/>
          <p:cNvSpPr/>
          <p:nvPr/>
        </p:nvSpPr>
        <p:spPr>
          <a:xfrm>
            <a:off x="6265701" y="4161465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29"/>
          <p:cNvSpPr/>
          <p:nvPr/>
        </p:nvSpPr>
        <p:spPr>
          <a:xfrm>
            <a:off x="6207170" y="3802368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29"/>
          <p:cNvSpPr/>
          <p:nvPr/>
        </p:nvSpPr>
        <p:spPr>
          <a:xfrm>
            <a:off x="6093967" y="3739907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29"/>
          <p:cNvSpPr/>
          <p:nvPr/>
        </p:nvSpPr>
        <p:spPr>
          <a:xfrm>
            <a:off x="5980786" y="3673561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4044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29"/>
          <p:cNvSpPr/>
          <p:nvPr/>
        </p:nvSpPr>
        <p:spPr>
          <a:xfrm>
            <a:off x="6656031" y="4063890"/>
            <a:ext cx="136620" cy="78065"/>
          </a:xfrm>
          <a:custGeom>
            <a:avLst/>
            <a:gdLst/>
            <a:ahLst/>
            <a:cxnLst/>
            <a:rect l="l" t="t" r="r" b="b"/>
            <a:pathLst>
              <a:path w="6155" h="3517" extrusionOk="0">
                <a:moveTo>
                  <a:pt x="2286" y="0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29"/>
          <p:cNvSpPr/>
          <p:nvPr/>
        </p:nvSpPr>
        <p:spPr>
          <a:xfrm>
            <a:off x="6519409" y="4145840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80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/>
          <p:nvPr/>
        </p:nvSpPr>
        <p:spPr>
          <a:xfrm>
            <a:off x="6406230" y="4079493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29"/>
          <p:cNvSpPr/>
          <p:nvPr/>
        </p:nvSpPr>
        <p:spPr>
          <a:xfrm>
            <a:off x="6476481" y="4040449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0" y="1232"/>
                </a:lnTo>
                <a:lnTo>
                  <a:pt x="3869" y="3518"/>
                </a:lnTo>
                <a:lnTo>
                  <a:pt x="5979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Google Shape;161;p29"/>
          <p:cNvSpPr/>
          <p:nvPr/>
        </p:nvSpPr>
        <p:spPr>
          <a:xfrm>
            <a:off x="6363279" y="3974104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1"/>
                </a:lnTo>
                <a:lnTo>
                  <a:pt x="3870" y="3517"/>
                </a:lnTo>
                <a:lnTo>
                  <a:pt x="5980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9"/>
          <p:cNvSpPr/>
          <p:nvPr/>
        </p:nvSpPr>
        <p:spPr>
          <a:xfrm>
            <a:off x="6585778" y="4102911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4045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29"/>
          <p:cNvSpPr/>
          <p:nvPr/>
        </p:nvSpPr>
        <p:spPr>
          <a:xfrm>
            <a:off x="6066643" y="3884340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0"/>
                </a:moveTo>
                <a:lnTo>
                  <a:pt x="1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2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9"/>
          <p:cNvSpPr/>
          <p:nvPr/>
        </p:nvSpPr>
        <p:spPr>
          <a:xfrm>
            <a:off x="5660709" y="3732116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6155" y="2110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9"/>
          <p:cNvSpPr/>
          <p:nvPr/>
        </p:nvSpPr>
        <p:spPr>
          <a:xfrm>
            <a:off x="9040885" y="2416742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" name="Google Shape;166;p29"/>
          <p:cNvSpPr/>
          <p:nvPr/>
        </p:nvSpPr>
        <p:spPr>
          <a:xfrm>
            <a:off x="8923797" y="3853110"/>
            <a:ext cx="0" cy="23"/>
          </a:xfrm>
          <a:custGeom>
            <a:avLst/>
            <a:gdLst/>
            <a:ahLst/>
            <a:cxnLst/>
            <a:rect l="l" t="t" r="r" b="b"/>
            <a:pathLst>
              <a:path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29"/>
          <p:cNvSpPr/>
          <p:nvPr/>
        </p:nvSpPr>
        <p:spPr>
          <a:xfrm>
            <a:off x="8849617" y="3630634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Google Shape;168;p29"/>
          <p:cNvSpPr/>
          <p:nvPr/>
        </p:nvSpPr>
        <p:spPr>
          <a:xfrm>
            <a:off x="8814501" y="4805480"/>
            <a:ext cx="187363" cy="183477"/>
          </a:xfrm>
          <a:custGeom>
            <a:avLst/>
            <a:gdLst/>
            <a:ahLst/>
            <a:cxnLst/>
            <a:rect l="l" t="t" r="r" b="b"/>
            <a:pathLst>
              <a:path w="8441" h="8266" extrusionOk="0">
                <a:moveTo>
                  <a:pt x="7386" y="528"/>
                </a:moveTo>
                <a:lnTo>
                  <a:pt x="7562" y="704"/>
                </a:lnTo>
                <a:lnTo>
                  <a:pt x="7738" y="1056"/>
                </a:lnTo>
                <a:lnTo>
                  <a:pt x="7738" y="7210"/>
                </a:lnTo>
                <a:lnTo>
                  <a:pt x="7562" y="7386"/>
                </a:lnTo>
                <a:lnTo>
                  <a:pt x="7386" y="7562"/>
                </a:lnTo>
                <a:lnTo>
                  <a:pt x="1055" y="7562"/>
                </a:lnTo>
                <a:lnTo>
                  <a:pt x="880" y="7386"/>
                </a:lnTo>
                <a:lnTo>
                  <a:pt x="704" y="7210"/>
                </a:lnTo>
                <a:lnTo>
                  <a:pt x="704" y="1056"/>
                </a:lnTo>
                <a:lnTo>
                  <a:pt x="880" y="704"/>
                </a:lnTo>
                <a:lnTo>
                  <a:pt x="1055" y="528"/>
                </a:lnTo>
                <a:close/>
                <a:moveTo>
                  <a:pt x="704" y="1"/>
                </a:moveTo>
                <a:lnTo>
                  <a:pt x="352" y="176"/>
                </a:lnTo>
                <a:lnTo>
                  <a:pt x="176" y="528"/>
                </a:lnTo>
                <a:lnTo>
                  <a:pt x="0" y="1056"/>
                </a:lnTo>
                <a:lnTo>
                  <a:pt x="0" y="7210"/>
                </a:lnTo>
                <a:lnTo>
                  <a:pt x="176" y="7562"/>
                </a:lnTo>
                <a:lnTo>
                  <a:pt x="352" y="7914"/>
                </a:lnTo>
                <a:lnTo>
                  <a:pt x="704" y="8090"/>
                </a:lnTo>
                <a:lnTo>
                  <a:pt x="1055" y="8265"/>
                </a:lnTo>
                <a:lnTo>
                  <a:pt x="7386" y="8265"/>
                </a:lnTo>
                <a:lnTo>
                  <a:pt x="7738" y="8090"/>
                </a:lnTo>
                <a:lnTo>
                  <a:pt x="8089" y="7914"/>
                </a:lnTo>
                <a:lnTo>
                  <a:pt x="8265" y="7562"/>
                </a:lnTo>
                <a:lnTo>
                  <a:pt x="8441" y="7210"/>
                </a:lnTo>
                <a:lnTo>
                  <a:pt x="8441" y="1056"/>
                </a:lnTo>
                <a:lnTo>
                  <a:pt x="8265" y="528"/>
                </a:lnTo>
                <a:lnTo>
                  <a:pt x="8089" y="176"/>
                </a:lnTo>
                <a:lnTo>
                  <a:pt x="77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" name="Google Shape;169;p29"/>
          <p:cNvSpPr/>
          <p:nvPr/>
        </p:nvSpPr>
        <p:spPr>
          <a:xfrm>
            <a:off x="8814501" y="4805480"/>
            <a:ext cx="187363" cy="183477"/>
          </a:xfrm>
          <a:custGeom>
            <a:avLst/>
            <a:gdLst/>
            <a:ahLst/>
            <a:cxnLst/>
            <a:rect l="l" t="t" r="r" b="b"/>
            <a:pathLst>
              <a:path w="8441" h="8266" fill="none" extrusionOk="0">
                <a:moveTo>
                  <a:pt x="7386" y="1"/>
                </a:moveTo>
                <a:lnTo>
                  <a:pt x="1055" y="1"/>
                </a:lnTo>
                <a:lnTo>
                  <a:pt x="1055" y="1"/>
                </a:lnTo>
                <a:lnTo>
                  <a:pt x="704" y="1"/>
                </a:lnTo>
                <a:lnTo>
                  <a:pt x="352" y="176"/>
                </a:lnTo>
                <a:lnTo>
                  <a:pt x="176" y="528"/>
                </a:lnTo>
                <a:lnTo>
                  <a:pt x="0" y="1056"/>
                </a:lnTo>
                <a:lnTo>
                  <a:pt x="0" y="7210"/>
                </a:lnTo>
                <a:lnTo>
                  <a:pt x="0" y="7210"/>
                </a:lnTo>
                <a:lnTo>
                  <a:pt x="176" y="7562"/>
                </a:lnTo>
                <a:lnTo>
                  <a:pt x="352" y="7914"/>
                </a:lnTo>
                <a:lnTo>
                  <a:pt x="704" y="8090"/>
                </a:lnTo>
                <a:lnTo>
                  <a:pt x="1055" y="8265"/>
                </a:lnTo>
                <a:lnTo>
                  <a:pt x="7386" y="8265"/>
                </a:lnTo>
                <a:lnTo>
                  <a:pt x="7386" y="8265"/>
                </a:lnTo>
                <a:lnTo>
                  <a:pt x="7738" y="8090"/>
                </a:lnTo>
                <a:lnTo>
                  <a:pt x="8089" y="7914"/>
                </a:lnTo>
                <a:lnTo>
                  <a:pt x="8265" y="7562"/>
                </a:lnTo>
                <a:lnTo>
                  <a:pt x="8441" y="7210"/>
                </a:lnTo>
                <a:lnTo>
                  <a:pt x="8441" y="1056"/>
                </a:lnTo>
                <a:lnTo>
                  <a:pt x="8441" y="1056"/>
                </a:lnTo>
                <a:lnTo>
                  <a:pt x="8265" y="528"/>
                </a:lnTo>
                <a:lnTo>
                  <a:pt x="8089" y="176"/>
                </a:lnTo>
                <a:lnTo>
                  <a:pt x="7738" y="1"/>
                </a:lnTo>
                <a:lnTo>
                  <a:pt x="7386" y="1"/>
                </a:lnTo>
                <a:lnTo>
                  <a:pt x="7386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" name="Google Shape;170;p29"/>
          <p:cNvSpPr/>
          <p:nvPr/>
        </p:nvSpPr>
        <p:spPr>
          <a:xfrm>
            <a:off x="8830106" y="4817201"/>
            <a:ext cx="156153" cy="156132"/>
          </a:xfrm>
          <a:custGeom>
            <a:avLst/>
            <a:gdLst/>
            <a:ahLst/>
            <a:cxnLst/>
            <a:rect l="l" t="t" r="r" b="b"/>
            <a:pathLst>
              <a:path w="7035" h="7034" fill="none" extrusionOk="0">
                <a:moveTo>
                  <a:pt x="7035" y="6682"/>
                </a:moveTo>
                <a:lnTo>
                  <a:pt x="7035" y="6682"/>
                </a:lnTo>
                <a:lnTo>
                  <a:pt x="6859" y="6858"/>
                </a:lnTo>
                <a:lnTo>
                  <a:pt x="6683" y="7034"/>
                </a:lnTo>
                <a:lnTo>
                  <a:pt x="352" y="7034"/>
                </a:lnTo>
                <a:lnTo>
                  <a:pt x="352" y="7034"/>
                </a:lnTo>
                <a:lnTo>
                  <a:pt x="177" y="6858"/>
                </a:lnTo>
                <a:lnTo>
                  <a:pt x="1" y="6682"/>
                </a:lnTo>
                <a:lnTo>
                  <a:pt x="1" y="528"/>
                </a:lnTo>
                <a:lnTo>
                  <a:pt x="1" y="528"/>
                </a:lnTo>
                <a:lnTo>
                  <a:pt x="177" y="176"/>
                </a:lnTo>
                <a:lnTo>
                  <a:pt x="352" y="0"/>
                </a:lnTo>
                <a:lnTo>
                  <a:pt x="6683" y="0"/>
                </a:lnTo>
                <a:lnTo>
                  <a:pt x="6683" y="0"/>
                </a:lnTo>
                <a:lnTo>
                  <a:pt x="6859" y="176"/>
                </a:lnTo>
                <a:lnTo>
                  <a:pt x="7035" y="528"/>
                </a:lnTo>
                <a:lnTo>
                  <a:pt x="7035" y="668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29"/>
          <p:cNvSpPr/>
          <p:nvPr/>
        </p:nvSpPr>
        <p:spPr>
          <a:xfrm>
            <a:off x="8986237" y="4965519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29"/>
          <p:cNvSpPr/>
          <p:nvPr/>
        </p:nvSpPr>
        <p:spPr>
          <a:xfrm>
            <a:off x="8814501" y="5016260"/>
            <a:ext cx="187363" cy="183456"/>
          </a:xfrm>
          <a:custGeom>
            <a:avLst/>
            <a:gdLst/>
            <a:ahLst/>
            <a:cxnLst/>
            <a:rect l="l" t="t" r="r" b="b"/>
            <a:pathLst>
              <a:path w="8441" h="8265" extrusionOk="0">
                <a:moveTo>
                  <a:pt x="4221" y="0"/>
                </a:moveTo>
                <a:lnTo>
                  <a:pt x="4045" y="176"/>
                </a:lnTo>
                <a:lnTo>
                  <a:pt x="3869" y="352"/>
                </a:lnTo>
                <a:lnTo>
                  <a:pt x="3869" y="3869"/>
                </a:lnTo>
                <a:lnTo>
                  <a:pt x="176" y="3869"/>
                </a:lnTo>
                <a:lnTo>
                  <a:pt x="0" y="4221"/>
                </a:lnTo>
                <a:lnTo>
                  <a:pt x="176" y="4396"/>
                </a:lnTo>
                <a:lnTo>
                  <a:pt x="3869" y="4396"/>
                </a:lnTo>
                <a:lnTo>
                  <a:pt x="3869" y="7913"/>
                </a:lnTo>
                <a:lnTo>
                  <a:pt x="4045" y="8265"/>
                </a:lnTo>
                <a:lnTo>
                  <a:pt x="4396" y="8265"/>
                </a:lnTo>
                <a:lnTo>
                  <a:pt x="4572" y="7913"/>
                </a:lnTo>
                <a:lnTo>
                  <a:pt x="4572" y="4396"/>
                </a:lnTo>
                <a:lnTo>
                  <a:pt x="8265" y="4396"/>
                </a:lnTo>
                <a:lnTo>
                  <a:pt x="8441" y="4221"/>
                </a:lnTo>
                <a:lnTo>
                  <a:pt x="8265" y="3869"/>
                </a:lnTo>
                <a:lnTo>
                  <a:pt x="4572" y="3869"/>
                </a:lnTo>
                <a:lnTo>
                  <a:pt x="4572" y="352"/>
                </a:lnTo>
                <a:lnTo>
                  <a:pt x="4396" y="176"/>
                </a:lnTo>
                <a:lnTo>
                  <a:pt x="4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" name="Google Shape;173;p29"/>
          <p:cNvSpPr/>
          <p:nvPr/>
        </p:nvSpPr>
        <p:spPr>
          <a:xfrm>
            <a:off x="8814501" y="5016260"/>
            <a:ext cx="187363" cy="183456"/>
          </a:xfrm>
          <a:custGeom>
            <a:avLst/>
            <a:gdLst/>
            <a:ahLst/>
            <a:cxnLst/>
            <a:rect l="l" t="t" r="r" b="b"/>
            <a:pathLst>
              <a:path w="8441" h="8265" fill="none" extrusionOk="0">
                <a:moveTo>
                  <a:pt x="8089" y="3869"/>
                </a:moveTo>
                <a:lnTo>
                  <a:pt x="4572" y="3869"/>
                </a:lnTo>
                <a:lnTo>
                  <a:pt x="4572" y="352"/>
                </a:lnTo>
                <a:lnTo>
                  <a:pt x="4572" y="352"/>
                </a:lnTo>
                <a:lnTo>
                  <a:pt x="4396" y="176"/>
                </a:lnTo>
                <a:lnTo>
                  <a:pt x="4221" y="0"/>
                </a:lnTo>
                <a:lnTo>
                  <a:pt x="4221" y="0"/>
                </a:lnTo>
                <a:lnTo>
                  <a:pt x="4045" y="176"/>
                </a:lnTo>
                <a:lnTo>
                  <a:pt x="3869" y="352"/>
                </a:lnTo>
                <a:lnTo>
                  <a:pt x="3869" y="3869"/>
                </a:lnTo>
                <a:lnTo>
                  <a:pt x="352" y="3869"/>
                </a:lnTo>
                <a:lnTo>
                  <a:pt x="352" y="3869"/>
                </a:lnTo>
                <a:lnTo>
                  <a:pt x="176" y="3869"/>
                </a:lnTo>
                <a:lnTo>
                  <a:pt x="0" y="4221"/>
                </a:lnTo>
                <a:lnTo>
                  <a:pt x="0" y="4221"/>
                </a:lnTo>
                <a:lnTo>
                  <a:pt x="176" y="4396"/>
                </a:lnTo>
                <a:lnTo>
                  <a:pt x="352" y="4396"/>
                </a:lnTo>
                <a:lnTo>
                  <a:pt x="3869" y="4396"/>
                </a:lnTo>
                <a:lnTo>
                  <a:pt x="3869" y="7913"/>
                </a:lnTo>
                <a:lnTo>
                  <a:pt x="3869" y="7913"/>
                </a:lnTo>
                <a:lnTo>
                  <a:pt x="4045" y="8265"/>
                </a:lnTo>
                <a:lnTo>
                  <a:pt x="4221" y="8265"/>
                </a:lnTo>
                <a:lnTo>
                  <a:pt x="4221" y="8265"/>
                </a:lnTo>
                <a:lnTo>
                  <a:pt x="4396" y="8265"/>
                </a:lnTo>
                <a:lnTo>
                  <a:pt x="4572" y="7913"/>
                </a:lnTo>
                <a:lnTo>
                  <a:pt x="4572" y="4396"/>
                </a:lnTo>
                <a:lnTo>
                  <a:pt x="8089" y="4396"/>
                </a:lnTo>
                <a:lnTo>
                  <a:pt x="8089" y="4396"/>
                </a:lnTo>
                <a:lnTo>
                  <a:pt x="8265" y="4396"/>
                </a:lnTo>
                <a:lnTo>
                  <a:pt x="8441" y="4221"/>
                </a:lnTo>
                <a:lnTo>
                  <a:pt x="8441" y="4221"/>
                </a:lnTo>
                <a:lnTo>
                  <a:pt x="8265" y="3869"/>
                </a:lnTo>
                <a:lnTo>
                  <a:pt x="8089" y="3869"/>
                </a:lnTo>
                <a:lnTo>
                  <a:pt x="8089" y="38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" name="Google Shape;174;p29"/>
          <p:cNvSpPr/>
          <p:nvPr/>
        </p:nvSpPr>
        <p:spPr>
          <a:xfrm>
            <a:off x="8994050" y="5102117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Product Overview Infographics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97967" y="1771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97967" y="2154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97967" y="31049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97967" y="34877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97967" y="4438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597967" y="4821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9460400" y="1771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9460400" y="2154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hot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9460400" y="31049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9460400" y="34877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9460400" y="4438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9460400" y="4821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/>
          <p:nvPr/>
        </p:nvSpPr>
        <p:spPr>
          <a:xfrm rot="-5400000">
            <a:off x="4713500" y="2241600"/>
            <a:ext cx="2792000" cy="2792000"/>
          </a:xfrm>
          <a:prstGeom prst="arc">
            <a:avLst>
              <a:gd name="adj1" fmla="val 13987116"/>
              <a:gd name="adj2" fmla="val 20156083"/>
            </a:avLst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9"/>
          <p:cNvSpPr/>
          <p:nvPr/>
        </p:nvSpPr>
        <p:spPr>
          <a:xfrm rot="4606443">
            <a:off x="4713561" y="2241613"/>
            <a:ext cx="2792059" cy="2792059"/>
          </a:xfrm>
          <a:prstGeom prst="arc">
            <a:avLst>
              <a:gd name="adj1" fmla="val 13987116"/>
              <a:gd name="adj2" fmla="val 19885637"/>
            </a:avLst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0" name="Google Shape;190;p29"/>
          <p:cNvCxnSpPr/>
          <p:nvPr/>
        </p:nvCxnSpPr>
        <p:spPr>
          <a:xfrm rot="10800000" flipH="1">
            <a:off x="3883033" y="3620484"/>
            <a:ext cx="183200" cy="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" name="Google Shape;191;p29"/>
          <p:cNvGrpSpPr/>
          <p:nvPr/>
        </p:nvGrpSpPr>
        <p:grpSpPr>
          <a:xfrm>
            <a:off x="2851827" y="3060129"/>
            <a:ext cx="1124192" cy="1121507"/>
            <a:chOff x="3475793" y="1621832"/>
            <a:chExt cx="2517600" cy="2517600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4" name="Google Shape;194;p29"/>
          <p:cNvSpPr/>
          <p:nvPr/>
        </p:nvSpPr>
        <p:spPr>
          <a:xfrm>
            <a:off x="3015717" y="3217451"/>
            <a:ext cx="796400" cy="7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5" name="Google Shape;195;p29"/>
          <p:cNvCxnSpPr/>
          <p:nvPr/>
        </p:nvCxnSpPr>
        <p:spPr>
          <a:xfrm>
            <a:off x="3883033" y="5051384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29"/>
          <p:cNvGrpSpPr/>
          <p:nvPr/>
        </p:nvGrpSpPr>
        <p:grpSpPr>
          <a:xfrm>
            <a:off x="2851827" y="4490629"/>
            <a:ext cx="1124192" cy="1121507"/>
            <a:chOff x="3475793" y="1621832"/>
            <a:chExt cx="2517600" cy="2517600"/>
          </a:xfrm>
        </p:grpSpPr>
        <p:sp>
          <p:nvSpPr>
            <p:cNvPr id="197" name="Google Shape;197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3015717" y="4647951"/>
            <a:ext cx="796400" cy="79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9"/>
          <p:cNvSpPr txBox="1"/>
          <p:nvPr/>
        </p:nvSpPr>
        <p:spPr>
          <a:xfrm>
            <a:off x="5216751" y="5168300"/>
            <a:ext cx="17832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product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01" name="Google Shape;201;p29"/>
          <p:cNvCxnSpPr/>
          <p:nvPr/>
        </p:nvCxnSpPr>
        <p:spPr>
          <a:xfrm rot="10800000">
            <a:off x="7606876" y="2251300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29"/>
          <p:cNvGrpSpPr/>
          <p:nvPr/>
        </p:nvGrpSpPr>
        <p:grpSpPr>
          <a:xfrm flipH="1">
            <a:off x="8250691" y="1690545"/>
            <a:ext cx="1124192" cy="1121507"/>
            <a:chOff x="3475793" y="1621832"/>
            <a:chExt cx="2517600" cy="2517600"/>
          </a:xfrm>
        </p:grpSpPr>
        <p:sp>
          <p:nvSpPr>
            <p:cNvPr id="203" name="Google Shape;203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5" name="Google Shape;205;p29"/>
          <p:cNvSpPr/>
          <p:nvPr/>
        </p:nvSpPr>
        <p:spPr>
          <a:xfrm flipH="1">
            <a:off x="8414593" y="1847867"/>
            <a:ext cx="796400" cy="7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6" name="Google Shape;206;p29"/>
          <p:cNvCxnSpPr/>
          <p:nvPr/>
        </p:nvCxnSpPr>
        <p:spPr>
          <a:xfrm rot="10800000">
            <a:off x="8160476" y="3620484"/>
            <a:ext cx="183200" cy="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7" name="Google Shape;207;p29"/>
          <p:cNvGrpSpPr/>
          <p:nvPr/>
        </p:nvGrpSpPr>
        <p:grpSpPr>
          <a:xfrm flipH="1">
            <a:off x="8250691" y="3060129"/>
            <a:ext cx="1124192" cy="1121507"/>
            <a:chOff x="3475793" y="1621832"/>
            <a:chExt cx="2517600" cy="2517600"/>
          </a:xfrm>
        </p:grpSpPr>
        <p:sp>
          <p:nvSpPr>
            <p:cNvPr id="208" name="Google Shape;208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0" name="Google Shape;210;p29"/>
          <p:cNvSpPr/>
          <p:nvPr/>
        </p:nvSpPr>
        <p:spPr>
          <a:xfrm flipH="1">
            <a:off x="8414593" y="3217451"/>
            <a:ext cx="796400" cy="79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1" name="Google Shape;211;p29"/>
          <p:cNvCxnSpPr/>
          <p:nvPr/>
        </p:nvCxnSpPr>
        <p:spPr>
          <a:xfrm rot="10800000">
            <a:off x="7606876" y="5051384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9"/>
          <p:cNvGrpSpPr/>
          <p:nvPr/>
        </p:nvGrpSpPr>
        <p:grpSpPr>
          <a:xfrm flipH="1">
            <a:off x="8250691" y="4490629"/>
            <a:ext cx="1124192" cy="1121507"/>
            <a:chOff x="3475793" y="1621832"/>
            <a:chExt cx="2517600" cy="2517600"/>
          </a:xfrm>
        </p:grpSpPr>
        <p:sp>
          <p:nvSpPr>
            <p:cNvPr id="213" name="Google Shape;213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5" name="Google Shape;215;p29"/>
          <p:cNvSpPr/>
          <p:nvPr/>
        </p:nvSpPr>
        <p:spPr>
          <a:xfrm flipH="1">
            <a:off x="8414593" y="4647951"/>
            <a:ext cx="796400" cy="79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3169610" y="3422304"/>
            <a:ext cx="483988" cy="386691"/>
            <a:chOff x="3049653" y="2321468"/>
            <a:chExt cx="362991" cy="290018"/>
          </a:xfrm>
        </p:grpSpPr>
        <p:sp>
          <p:nvSpPr>
            <p:cNvPr id="217" name="Google Shape;217;p29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3158263" y="4817212"/>
            <a:ext cx="506683" cy="468365"/>
            <a:chOff x="7384751" y="4147984"/>
            <a:chExt cx="380012" cy="351274"/>
          </a:xfrm>
        </p:grpSpPr>
        <p:sp>
          <p:nvSpPr>
            <p:cNvPr id="222" name="Google Shape;222;p29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7" name="Google Shape;227;p29"/>
          <p:cNvSpPr/>
          <p:nvPr/>
        </p:nvSpPr>
        <p:spPr>
          <a:xfrm>
            <a:off x="8667203" y="2012831"/>
            <a:ext cx="280707" cy="476933"/>
          </a:xfrm>
          <a:custGeom>
            <a:avLst/>
            <a:gdLst/>
            <a:ahLst/>
            <a:cxnLst/>
            <a:rect l="l" t="t" r="r" b="b"/>
            <a:pathLst>
              <a:path w="6609" h="11229" extrusionOk="0">
                <a:moveTo>
                  <a:pt x="3310" y="1941"/>
                </a:moveTo>
                <a:cubicBezTo>
                  <a:pt x="3632" y="1941"/>
                  <a:pt x="3918" y="2227"/>
                  <a:pt x="3918" y="2572"/>
                </a:cubicBezTo>
                <a:lnTo>
                  <a:pt x="3918" y="2882"/>
                </a:lnTo>
                <a:cubicBezTo>
                  <a:pt x="3918" y="3037"/>
                  <a:pt x="3799" y="3156"/>
                  <a:pt x="3644" y="3156"/>
                </a:cubicBezTo>
                <a:lnTo>
                  <a:pt x="2953" y="3156"/>
                </a:lnTo>
                <a:cubicBezTo>
                  <a:pt x="2798" y="3156"/>
                  <a:pt x="2679" y="3037"/>
                  <a:pt x="2679" y="2882"/>
                </a:cubicBezTo>
                <a:lnTo>
                  <a:pt x="2679" y="2572"/>
                </a:lnTo>
                <a:cubicBezTo>
                  <a:pt x="2679" y="2227"/>
                  <a:pt x="2965" y="1941"/>
                  <a:pt x="3310" y="1941"/>
                </a:cubicBezTo>
                <a:close/>
                <a:moveTo>
                  <a:pt x="3918" y="10371"/>
                </a:moveTo>
                <a:lnTo>
                  <a:pt x="3918" y="10633"/>
                </a:lnTo>
                <a:lnTo>
                  <a:pt x="3906" y="10633"/>
                </a:lnTo>
                <a:cubicBezTo>
                  <a:pt x="3906" y="10788"/>
                  <a:pt x="3787" y="10907"/>
                  <a:pt x="3632" y="10907"/>
                </a:cubicBezTo>
                <a:lnTo>
                  <a:pt x="2929" y="10907"/>
                </a:lnTo>
                <a:cubicBezTo>
                  <a:pt x="2787" y="10907"/>
                  <a:pt x="2668" y="10788"/>
                  <a:pt x="2668" y="10633"/>
                </a:cubicBezTo>
                <a:lnTo>
                  <a:pt x="2668" y="10371"/>
                </a:lnTo>
                <a:close/>
                <a:moveTo>
                  <a:pt x="2572" y="1"/>
                </a:moveTo>
                <a:cubicBezTo>
                  <a:pt x="1144" y="1"/>
                  <a:pt x="1" y="1156"/>
                  <a:pt x="1" y="2572"/>
                </a:cubicBezTo>
                <a:lnTo>
                  <a:pt x="1" y="2751"/>
                </a:lnTo>
                <a:cubicBezTo>
                  <a:pt x="1" y="2834"/>
                  <a:pt x="72" y="2918"/>
                  <a:pt x="167" y="2918"/>
                </a:cubicBezTo>
                <a:cubicBezTo>
                  <a:pt x="251" y="2918"/>
                  <a:pt x="334" y="2834"/>
                  <a:pt x="334" y="2751"/>
                </a:cubicBezTo>
                <a:lnTo>
                  <a:pt x="334" y="2572"/>
                </a:lnTo>
                <a:cubicBezTo>
                  <a:pt x="334" y="1334"/>
                  <a:pt x="1346" y="322"/>
                  <a:pt x="2572" y="322"/>
                </a:cubicBezTo>
                <a:lnTo>
                  <a:pt x="3132" y="322"/>
                </a:lnTo>
                <a:lnTo>
                  <a:pt x="3132" y="1632"/>
                </a:lnTo>
                <a:cubicBezTo>
                  <a:pt x="2679" y="1703"/>
                  <a:pt x="2334" y="2096"/>
                  <a:pt x="2334" y="2572"/>
                </a:cubicBezTo>
                <a:lnTo>
                  <a:pt x="2334" y="2882"/>
                </a:lnTo>
                <a:cubicBezTo>
                  <a:pt x="2334" y="3204"/>
                  <a:pt x="2608" y="3489"/>
                  <a:pt x="2953" y="3489"/>
                </a:cubicBezTo>
                <a:lnTo>
                  <a:pt x="3644" y="3489"/>
                </a:lnTo>
                <a:cubicBezTo>
                  <a:pt x="3977" y="3489"/>
                  <a:pt x="4263" y="3227"/>
                  <a:pt x="4263" y="2882"/>
                </a:cubicBezTo>
                <a:lnTo>
                  <a:pt x="4263" y="2572"/>
                </a:lnTo>
                <a:cubicBezTo>
                  <a:pt x="4263" y="2108"/>
                  <a:pt x="3918" y="1703"/>
                  <a:pt x="3465" y="1632"/>
                </a:cubicBezTo>
                <a:lnTo>
                  <a:pt x="3465" y="322"/>
                </a:lnTo>
                <a:lnTo>
                  <a:pt x="4025" y="322"/>
                </a:lnTo>
                <a:cubicBezTo>
                  <a:pt x="5251" y="322"/>
                  <a:pt x="6263" y="1334"/>
                  <a:pt x="6263" y="2572"/>
                </a:cubicBezTo>
                <a:lnTo>
                  <a:pt x="6263" y="3632"/>
                </a:lnTo>
                <a:lnTo>
                  <a:pt x="5882" y="3632"/>
                </a:lnTo>
                <a:cubicBezTo>
                  <a:pt x="5549" y="3632"/>
                  <a:pt x="5275" y="3894"/>
                  <a:pt x="5275" y="4239"/>
                </a:cubicBezTo>
                <a:lnTo>
                  <a:pt x="5275" y="4430"/>
                </a:lnTo>
                <a:cubicBezTo>
                  <a:pt x="5275" y="4525"/>
                  <a:pt x="5346" y="4597"/>
                  <a:pt x="5430" y="4597"/>
                </a:cubicBezTo>
                <a:cubicBezTo>
                  <a:pt x="5525" y="4597"/>
                  <a:pt x="5596" y="4525"/>
                  <a:pt x="5596" y="4430"/>
                </a:cubicBezTo>
                <a:lnTo>
                  <a:pt x="5596" y="4239"/>
                </a:lnTo>
                <a:cubicBezTo>
                  <a:pt x="5596" y="4085"/>
                  <a:pt x="5716" y="3966"/>
                  <a:pt x="5870" y="3966"/>
                </a:cubicBezTo>
                <a:lnTo>
                  <a:pt x="6251" y="3966"/>
                </a:lnTo>
                <a:lnTo>
                  <a:pt x="6251" y="7264"/>
                </a:lnTo>
                <a:lnTo>
                  <a:pt x="5870" y="7264"/>
                </a:lnTo>
                <a:cubicBezTo>
                  <a:pt x="5716" y="7264"/>
                  <a:pt x="5596" y="7144"/>
                  <a:pt x="5596" y="6990"/>
                </a:cubicBezTo>
                <a:lnTo>
                  <a:pt x="5596" y="5216"/>
                </a:lnTo>
                <a:cubicBezTo>
                  <a:pt x="5596" y="5132"/>
                  <a:pt x="5525" y="5061"/>
                  <a:pt x="5430" y="5061"/>
                </a:cubicBezTo>
                <a:cubicBezTo>
                  <a:pt x="5346" y="5061"/>
                  <a:pt x="5275" y="5132"/>
                  <a:pt x="5275" y="5216"/>
                </a:cubicBezTo>
                <a:lnTo>
                  <a:pt x="5275" y="6990"/>
                </a:lnTo>
                <a:cubicBezTo>
                  <a:pt x="5275" y="7323"/>
                  <a:pt x="5537" y="7597"/>
                  <a:pt x="5882" y="7597"/>
                </a:cubicBezTo>
                <a:lnTo>
                  <a:pt x="6263" y="7597"/>
                </a:lnTo>
                <a:lnTo>
                  <a:pt x="6263" y="8228"/>
                </a:lnTo>
                <a:cubicBezTo>
                  <a:pt x="6263" y="9228"/>
                  <a:pt x="5454" y="10038"/>
                  <a:pt x="4453" y="10038"/>
                </a:cubicBezTo>
                <a:lnTo>
                  <a:pt x="2144" y="10038"/>
                </a:lnTo>
                <a:cubicBezTo>
                  <a:pt x="1144" y="10038"/>
                  <a:pt x="334" y="9228"/>
                  <a:pt x="334" y="8228"/>
                </a:cubicBezTo>
                <a:lnTo>
                  <a:pt x="334" y="7597"/>
                </a:lnTo>
                <a:lnTo>
                  <a:pt x="715" y="7597"/>
                </a:lnTo>
                <a:cubicBezTo>
                  <a:pt x="1048" y="7597"/>
                  <a:pt x="1322" y="7335"/>
                  <a:pt x="1322" y="6990"/>
                </a:cubicBezTo>
                <a:lnTo>
                  <a:pt x="1322" y="6811"/>
                </a:lnTo>
                <a:cubicBezTo>
                  <a:pt x="1322" y="6728"/>
                  <a:pt x="1251" y="6644"/>
                  <a:pt x="1167" y="6644"/>
                </a:cubicBezTo>
                <a:cubicBezTo>
                  <a:pt x="1072" y="6644"/>
                  <a:pt x="1001" y="6728"/>
                  <a:pt x="1001" y="6811"/>
                </a:cubicBezTo>
                <a:lnTo>
                  <a:pt x="1001" y="6990"/>
                </a:lnTo>
                <a:cubicBezTo>
                  <a:pt x="1001" y="7144"/>
                  <a:pt x="882" y="7264"/>
                  <a:pt x="727" y="7264"/>
                </a:cubicBezTo>
                <a:lnTo>
                  <a:pt x="346" y="7264"/>
                </a:lnTo>
                <a:lnTo>
                  <a:pt x="346" y="3966"/>
                </a:lnTo>
                <a:lnTo>
                  <a:pt x="727" y="3966"/>
                </a:lnTo>
                <a:cubicBezTo>
                  <a:pt x="882" y="3966"/>
                  <a:pt x="1001" y="4085"/>
                  <a:pt x="1001" y="4239"/>
                </a:cubicBezTo>
                <a:lnTo>
                  <a:pt x="1001" y="6037"/>
                </a:lnTo>
                <a:cubicBezTo>
                  <a:pt x="1001" y="6132"/>
                  <a:pt x="1072" y="6204"/>
                  <a:pt x="1167" y="6204"/>
                </a:cubicBezTo>
                <a:cubicBezTo>
                  <a:pt x="1251" y="6204"/>
                  <a:pt x="1322" y="6132"/>
                  <a:pt x="1322" y="6037"/>
                </a:cubicBezTo>
                <a:lnTo>
                  <a:pt x="1322" y="4239"/>
                </a:lnTo>
                <a:cubicBezTo>
                  <a:pt x="1322" y="3906"/>
                  <a:pt x="1060" y="3620"/>
                  <a:pt x="715" y="3620"/>
                </a:cubicBezTo>
                <a:lnTo>
                  <a:pt x="334" y="3620"/>
                </a:lnTo>
                <a:lnTo>
                  <a:pt x="334" y="3501"/>
                </a:lnTo>
                <a:cubicBezTo>
                  <a:pt x="334" y="3418"/>
                  <a:pt x="251" y="3346"/>
                  <a:pt x="167" y="3346"/>
                </a:cubicBezTo>
                <a:cubicBezTo>
                  <a:pt x="72" y="3346"/>
                  <a:pt x="1" y="3418"/>
                  <a:pt x="1" y="3501"/>
                </a:cubicBezTo>
                <a:lnTo>
                  <a:pt x="1" y="8216"/>
                </a:lnTo>
                <a:cubicBezTo>
                  <a:pt x="1" y="9383"/>
                  <a:pt x="953" y="10347"/>
                  <a:pt x="2144" y="10347"/>
                </a:cubicBezTo>
                <a:lnTo>
                  <a:pt x="2334" y="10347"/>
                </a:lnTo>
                <a:lnTo>
                  <a:pt x="2334" y="10621"/>
                </a:lnTo>
                <a:cubicBezTo>
                  <a:pt x="2334" y="10943"/>
                  <a:pt x="2608" y="11228"/>
                  <a:pt x="2953" y="11228"/>
                </a:cubicBezTo>
                <a:lnTo>
                  <a:pt x="3644" y="11228"/>
                </a:lnTo>
                <a:cubicBezTo>
                  <a:pt x="3977" y="11228"/>
                  <a:pt x="4263" y="10966"/>
                  <a:pt x="4263" y="10621"/>
                </a:cubicBezTo>
                <a:lnTo>
                  <a:pt x="4263" y="10347"/>
                </a:lnTo>
                <a:lnTo>
                  <a:pt x="4465" y="10347"/>
                </a:lnTo>
                <a:cubicBezTo>
                  <a:pt x="5644" y="10347"/>
                  <a:pt x="6608" y="9407"/>
                  <a:pt x="6608" y="8216"/>
                </a:cubicBezTo>
                <a:lnTo>
                  <a:pt x="6608" y="2572"/>
                </a:lnTo>
                <a:cubicBezTo>
                  <a:pt x="6585" y="1156"/>
                  <a:pt x="5418" y="1"/>
                  <a:pt x="40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8" name="Google Shape;228;p29"/>
          <p:cNvGrpSpPr/>
          <p:nvPr/>
        </p:nvGrpSpPr>
        <p:grpSpPr>
          <a:xfrm>
            <a:off x="8568118" y="4825299"/>
            <a:ext cx="489351" cy="441704"/>
            <a:chOff x="3522521" y="1975857"/>
            <a:chExt cx="367013" cy="331278"/>
          </a:xfrm>
        </p:grpSpPr>
        <p:sp>
          <p:nvSpPr>
            <p:cNvPr id="229" name="Google Shape;229;p29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6" name="Google Shape;236;p29"/>
          <p:cNvGrpSpPr/>
          <p:nvPr/>
        </p:nvGrpSpPr>
        <p:grpSpPr>
          <a:xfrm>
            <a:off x="8567337" y="3395347"/>
            <a:ext cx="490913" cy="440605"/>
            <a:chOff x="2630824" y="1976966"/>
            <a:chExt cx="368185" cy="330454"/>
          </a:xfrm>
        </p:grpSpPr>
        <p:sp>
          <p:nvSpPr>
            <p:cNvPr id="237" name="Google Shape;237;p29"/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5046573" y="2417534"/>
            <a:ext cx="2133555" cy="2184775"/>
            <a:chOff x="9334501" y="864691"/>
            <a:chExt cx="1600166" cy="1639729"/>
          </a:xfrm>
        </p:grpSpPr>
        <p:sp>
          <p:nvSpPr>
            <p:cNvPr id="246" name="Google Shape;246;p29"/>
            <p:cNvSpPr/>
            <p:nvPr/>
          </p:nvSpPr>
          <p:spPr>
            <a:xfrm>
              <a:off x="9334501" y="1929728"/>
              <a:ext cx="1549154" cy="574691"/>
            </a:xfrm>
            <a:custGeom>
              <a:avLst/>
              <a:gdLst/>
              <a:ahLst/>
              <a:cxnLst/>
              <a:rect l="l" t="t" r="r" b="b"/>
              <a:pathLst>
                <a:path w="197975" h="73443" extrusionOk="0">
                  <a:moveTo>
                    <a:pt x="0" y="1"/>
                  </a:moveTo>
                  <a:lnTo>
                    <a:pt x="0" y="3593"/>
                  </a:lnTo>
                  <a:lnTo>
                    <a:pt x="133" y="4524"/>
                  </a:lnTo>
                  <a:lnTo>
                    <a:pt x="532" y="5323"/>
                  </a:lnTo>
                  <a:lnTo>
                    <a:pt x="1197" y="6121"/>
                  </a:lnTo>
                  <a:lnTo>
                    <a:pt x="2262" y="6919"/>
                  </a:lnTo>
                  <a:lnTo>
                    <a:pt x="115352" y="72113"/>
                  </a:lnTo>
                  <a:lnTo>
                    <a:pt x="116417" y="72645"/>
                  </a:lnTo>
                  <a:lnTo>
                    <a:pt x="116550" y="72778"/>
                  </a:lnTo>
                  <a:lnTo>
                    <a:pt x="117348" y="73044"/>
                  </a:lnTo>
                  <a:lnTo>
                    <a:pt x="117614" y="73044"/>
                  </a:lnTo>
                  <a:lnTo>
                    <a:pt x="118146" y="73177"/>
                  </a:lnTo>
                  <a:lnTo>
                    <a:pt x="118279" y="73177"/>
                  </a:lnTo>
                  <a:lnTo>
                    <a:pt x="118412" y="73310"/>
                  </a:lnTo>
                  <a:lnTo>
                    <a:pt x="119078" y="73310"/>
                  </a:lnTo>
                  <a:lnTo>
                    <a:pt x="119211" y="73443"/>
                  </a:lnTo>
                  <a:lnTo>
                    <a:pt x="122271" y="73443"/>
                  </a:lnTo>
                  <a:lnTo>
                    <a:pt x="123202" y="73310"/>
                  </a:lnTo>
                  <a:lnTo>
                    <a:pt x="123468" y="73177"/>
                  </a:lnTo>
                  <a:lnTo>
                    <a:pt x="123867" y="73177"/>
                  </a:lnTo>
                  <a:lnTo>
                    <a:pt x="124133" y="73044"/>
                  </a:lnTo>
                  <a:lnTo>
                    <a:pt x="124532" y="72911"/>
                  </a:lnTo>
                  <a:lnTo>
                    <a:pt x="124799" y="72911"/>
                  </a:lnTo>
                  <a:lnTo>
                    <a:pt x="125464" y="72645"/>
                  </a:lnTo>
                  <a:lnTo>
                    <a:pt x="125597" y="72512"/>
                  </a:lnTo>
                  <a:lnTo>
                    <a:pt x="126395" y="72113"/>
                  </a:lnTo>
                  <a:lnTo>
                    <a:pt x="197176" y="31001"/>
                  </a:lnTo>
                  <a:lnTo>
                    <a:pt x="197309" y="30868"/>
                  </a:lnTo>
                  <a:lnTo>
                    <a:pt x="197576" y="30735"/>
                  </a:lnTo>
                  <a:lnTo>
                    <a:pt x="197709" y="30602"/>
                  </a:lnTo>
                  <a:lnTo>
                    <a:pt x="197709" y="30469"/>
                  </a:lnTo>
                  <a:lnTo>
                    <a:pt x="197842" y="30469"/>
                  </a:lnTo>
                  <a:lnTo>
                    <a:pt x="197842" y="30336"/>
                  </a:lnTo>
                  <a:lnTo>
                    <a:pt x="197842" y="30203"/>
                  </a:lnTo>
                  <a:lnTo>
                    <a:pt x="197975" y="30203"/>
                  </a:lnTo>
                  <a:lnTo>
                    <a:pt x="197975" y="30069"/>
                  </a:lnTo>
                  <a:lnTo>
                    <a:pt x="197975" y="29936"/>
                  </a:lnTo>
                  <a:lnTo>
                    <a:pt x="197975" y="26477"/>
                  </a:lnTo>
                  <a:lnTo>
                    <a:pt x="197842" y="26743"/>
                  </a:lnTo>
                  <a:lnTo>
                    <a:pt x="197709" y="26876"/>
                  </a:lnTo>
                  <a:lnTo>
                    <a:pt x="197576" y="27009"/>
                  </a:lnTo>
                  <a:lnTo>
                    <a:pt x="197309" y="27142"/>
                  </a:lnTo>
                  <a:lnTo>
                    <a:pt x="197176" y="27275"/>
                  </a:lnTo>
                  <a:lnTo>
                    <a:pt x="126395" y="68520"/>
                  </a:lnTo>
                  <a:lnTo>
                    <a:pt x="125597" y="68786"/>
                  </a:lnTo>
                  <a:lnTo>
                    <a:pt x="125464" y="68919"/>
                  </a:lnTo>
                  <a:lnTo>
                    <a:pt x="124799" y="69185"/>
                  </a:lnTo>
                  <a:lnTo>
                    <a:pt x="124532" y="69185"/>
                  </a:lnTo>
                  <a:lnTo>
                    <a:pt x="124133" y="69319"/>
                  </a:lnTo>
                  <a:lnTo>
                    <a:pt x="123867" y="69452"/>
                  </a:lnTo>
                  <a:lnTo>
                    <a:pt x="123468" y="69585"/>
                  </a:lnTo>
                  <a:lnTo>
                    <a:pt x="123202" y="69585"/>
                  </a:lnTo>
                  <a:lnTo>
                    <a:pt x="122271" y="69718"/>
                  </a:lnTo>
                  <a:lnTo>
                    <a:pt x="121472" y="69718"/>
                  </a:lnTo>
                  <a:lnTo>
                    <a:pt x="121073" y="69851"/>
                  </a:lnTo>
                  <a:lnTo>
                    <a:pt x="120674" y="69851"/>
                  </a:lnTo>
                  <a:lnTo>
                    <a:pt x="120408" y="69718"/>
                  </a:lnTo>
                  <a:lnTo>
                    <a:pt x="119211" y="69718"/>
                  </a:lnTo>
                  <a:lnTo>
                    <a:pt x="118811" y="69585"/>
                  </a:lnTo>
                  <a:lnTo>
                    <a:pt x="118412" y="69585"/>
                  </a:lnTo>
                  <a:lnTo>
                    <a:pt x="118146" y="69452"/>
                  </a:lnTo>
                  <a:lnTo>
                    <a:pt x="117614" y="69319"/>
                  </a:lnTo>
                  <a:lnTo>
                    <a:pt x="117348" y="69319"/>
                  </a:lnTo>
                  <a:lnTo>
                    <a:pt x="116550" y="69052"/>
                  </a:lnTo>
                  <a:lnTo>
                    <a:pt x="116417" y="68919"/>
                  </a:lnTo>
                  <a:lnTo>
                    <a:pt x="115352" y="68520"/>
                  </a:lnTo>
                  <a:lnTo>
                    <a:pt x="2262" y="3194"/>
                  </a:lnTo>
                  <a:lnTo>
                    <a:pt x="1330" y="2396"/>
                  </a:lnTo>
                  <a:lnTo>
                    <a:pt x="532" y="1730"/>
                  </a:lnTo>
                  <a:lnTo>
                    <a:pt x="133" y="7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9334501" y="1578879"/>
              <a:ext cx="1549154" cy="897434"/>
            </a:xfrm>
            <a:custGeom>
              <a:avLst/>
              <a:gdLst/>
              <a:ahLst/>
              <a:cxnLst/>
              <a:rect l="l" t="t" r="r" b="b"/>
              <a:pathLst>
                <a:path w="197975" h="114688" extrusionOk="0">
                  <a:moveTo>
                    <a:pt x="74906" y="1"/>
                  </a:moveTo>
                  <a:lnTo>
                    <a:pt x="73974" y="134"/>
                  </a:lnTo>
                  <a:lnTo>
                    <a:pt x="73043" y="533"/>
                  </a:lnTo>
                  <a:lnTo>
                    <a:pt x="2262" y="41645"/>
                  </a:lnTo>
                  <a:lnTo>
                    <a:pt x="1197" y="42310"/>
                  </a:lnTo>
                  <a:lnTo>
                    <a:pt x="532" y="43108"/>
                  </a:lnTo>
                  <a:lnTo>
                    <a:pt x="133" y="43906"/>
                  </a:lnTo>
                  <a:lnTo>
                    <a:pt x="0" y="44838"/>
                  </a:lnTo>
                  <a:lnTo>
                    <a:pt x="133" y="45636"/>
                  </a:lnTo>
                  <a:lnTo>
                    <a:pt x="532" y="46567"/>
                  </a:lnTo>
                  <a:lnTo>
                    <a:pt x="1330" y="47233"/>
                  </a:lnTo>
                  <a:lnTo>
                    <a:pt x="2262" y="48031"/>
                  </a:lnTo>
                  <a:lnTo>
                    <a:pt x="115352" y="113357"/>
                  </a:lnTo>
                  <a:lnTo>
                    <a:pt x="116683" y="113889"/>
                  </a:lnTo>
                  <a:lnTo>
                    <a:pt x="118013" y="114289"/>
                  </a:lnTo>
                  <a:lnTo>
                    <a:pt x="119344" y="114555"/>
                  </a:lnTo>
                  <a:lnTo>
                    <a:pt x="120940" y="114688"/>
                  </a:lnTo>
                  <a:lnTo>
                    <a:pt x="122404" y="114555"/>
                  </a:lnTo>
                  <a:lnTo>
                    <a:pt x="123867" y="114289"/>
                  </a:lnTo>
                  <a:lnTo>
                    <a:pt x="125198" y="113889"/>
                  </a:lnTo>
                  <a:lnTo>
                    <a:pt x="126395" y="113357"/>
                  </a:lnTo>
                  <a:lnTo>
                    <a:pt x="197176" y="72112"/>
                  </a:lnTo>
                  <a:lnTo>
                    <a:pt x="197576" y="71846"/>
                  </a:lnTo>
                  <a:lnTo>
                    <a:pt x="197842" y="71580"/>
                  </a:lnTo>
                  <a:lnTo>
                    <a:pt x="197975" y="71314"/>
                  </a:lnTo>
                  <a:lnTo>
                    <a:pt x="197975" y="71048"/>
                  </a:lnTo>
                  <a:lnTo>
                    <a:pt x="197975" y="70782"/>
                  </a:lnTo>
                  <a:lnTo>
                    <a:pt x="197842" y="70516"/>
                  </a:lnTo>
                  <a:lnTo>
                    <a:pt x="197576" y="70250"/>
                  </a:lnTo>
                  <a:lnTo>
                    <a:pt x="197176" y="69984"/>
                  </a:lnTo>
                  <a:lnTo>
                    <a:pt x="76768" y="533"/>
                  </a:lnTo>
                  <a:lnTo>
                    <a:pt x="75970" y="134"/>
                  </a:lnTo>
                  <a:lnTo>
                    <a:pt x="74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9935211" y="864691"/>
              <a:ext cx="999456" cy="1258690"/>
            </a:xfrm>
            <a:custGeom>
              <a:avLst/>
              <a:gdLst/>
              <a:ahLst/>
              <a:cxnLst/>
              <a:rect l="l" t="t" r="r" b="b"/>
              <a:pathLst>
                <a:path w="127726" h="160855" extrusionOk="0">
                  <a:moveTo>
                    <a:pt x="3327" y="0"/>
                  </a:moveTo>
                  <a:lnTo>
                    <a:pt x="3194" y="133"/>
                  </a:lnTo>
                  <a:lnTo>
                    <a:pt x="0" y="1996"/>
                  </a:lnTo>
                  <a:lnTo>
                    <a:pt x="267" y="1863"/>
                  </a:lnTo>
                  <a:lnTo>
                    <a:pt x="932" y="1863"/>
                  </a:lnTo>
                  <a:lnTo>
                    <a:pt x="1331" y="2129"/>
                  </a:lnTo>
                  <a:lnTo>
                    <a:pt x="122670" y="72245"/>
                  </a:lnTo>
                  <a:lnTo>
                    <a:pt x="123069" y="72511"/>
                  </a:lnTo>
                  <a:lnTo>
                    <a:pt x="123468" y="72777"/>
                  </a:lnTo>
                  <a:lnTo>
                    <a:pt x="123735" y="73176"/>
                  </a:lnTo>
                  <a:lnTo>
                    <a:pt x="124001" y="73575"/>
                  </a:lnTo>
                  <a:lnTo>
                    <a:pt x="124267" y="74108"/>
                  </a:lnTo>
                  <a:lnTo>
                    <a:pt x="124400" y="74507"/>
                  </a:lnTo>
                  <a:lnTo>
                    <a:pt x="124533" y="75039"/>
                  </a:lnTo>
                  <a:lnTo>
                    <a:pt x="124533" y="75438"/>
                  </a:lnTo>
                  <a:lnTo>
                    <a:pt x="124400" y="157395"/>
                  </a:lnTo>
                  <a:lnTo>
                    <a:pt x="124267" y="157928"/>
                  </a:lnTo>
                  <a:lnTo>
                    <a:pt x="124267" y="158061"/>
                  </a:lnTo>
                  <a:lnTo>
                    <a:pt x="124267" y="158593"/>
                  </a:lnTo>
                  <a:lnTo>
                    <a:pt x="124134" y="159125"/>
                  </a:lnTo>
                  <a:lnTo>
                    <a:pt x="123868" y="159524"/>
                  </a:lnTo>
                  <a:lnTo>
                    <a:pt x="123868" y="159657"/>
                  </a:lnTo>
                  <a:lnTo>
                    <a:pt x="123735" y="160056"/>
                  </a:lnTo>
                  <a:lnTo>
                    <a:pt x="123335" y="160455"/>
                  </a:lnTo>
                  <a:lnTo>
                    <a:pt x="123275" y="160516"/>
                  </a:lnTo>
                  <a:lnTo>
                    <a:pt x="125996" y="158992"/>
                  </a:lnTo>
                  <a:lnTo>
                    <a:pt x="126396" y="158726"/>
                  </a:lnTo>
                  <a:lnTo>
                    <a:pt x="126529" y="158593"/>
                  </a:lnTo>
                  <a:lnTo>
                    <a:pt x="126928" y="158194"/>
                  </a:lnTo>
                  <a:lnTo>
                    <a:pt x="127061" y="157794"/>
                  </a:lnTo>
                  <a:lnTo>
                    <a:pt x="127061" y="157661"/>
                  </a:lnTo>
                  <a:lnTo>
                    <a:pt x="127194" y="157395"/>
                  </a:lnTo>
                  <a:lnTo>
                    <a:pt x="127327" y="157262"/>
                  </a:lnTo>
                  <a:lnTo>
                    <a:pt x="127327" y="157129"/>
                  </a:lnTo>
                  <a:lnTo>
                    <a:pt x="127327" y="156863"/>
                  </a:lnTo>
                  <a:lnTo>
                    <a:pt x="127460" y="156730"/>
                  </a:lnTo>
                  <a:lnTo>
                    <a:pt x="127460" y="156597"/>
                  </a:lnTo>
                  <a:lnTo>
                    <a:pt x="127460" y="156331"/>
                  </a:lnTo>
                  <a:lnTo>
                    <a:pt x="127460" y="156198"/>
                  </a:lnTo>
                  <a:lnTo>
                    <a:pt x="127460" y="156065"/>
                  </a:lnTo>
                  <a:lnTo>
                    <a:pt x="127593" y="155799"/>
                  </a:lnTo>
                  <a:lnTo>
                    <a:pt x="127593" y="155533"/>
                  </a:lnTo>
                  <a:lnTo>
                    <a:pt x="127726" y="73575"/>
                  </a:lnTo>
                  <a:lnTo>
                    <a:pt x="127726" y="73442"/>
                  </a:lnTo>
                  <a:lnTo>
                    <a:pt x="127726" y="73309"/>
                  </a:lnTo>
                  <a:lnTo>
                    <a:pt x="127726" y="73176"/>
                  </a:lnTo>
                  <a:lnTo>
                    <a:pt x="127726" y="73043"/>
                  </a:lnTo>
                  <a:lnTo>
                    <a:pt x="127726" y="72910"/>
                  </a:lnTo>
                  <a:lnTo>
                    <a:pt x="127593" y="72777"/>
                  </a:lnTo>
                  <a:lnTo>
                    <a:pt x="127593" y="72644"/>
                  </a:lnTo>
                  <a:lnTo>
                    <a:pt x="127593" y="72511"/>
                  </a:lnTo>
                  <a:lnTo>
                    <a:pt x="127460" y="72378"/>
                  </a:lnTo>
                  <a:lnTo>
                    <a:pt x="127460" y="72245"/>
                  </a:lnTo>
                  <a:lnTo>
                    <a:pt x="127460" y="72112"/>
                  </a:lnTo>
                  <a:lnTo>
                    <a:pt x="127327" y="71979"/>
                  </a:lnTo>
                  <a:lnTo>
                    <a:pt x="127327" y="71846"/>
                  </a:lnTo>
                  <a:lnTo>
                    <a:pt x="127194" y="71713"/>
                  </a:lnTo>
                  <a:lnTo>
                    <a:pt x="127061" y="71447"/>
                  </a:lnTo>
                  <a:lnTo>
                    <a:pt x="126928" y="71314"/>
                  </a:lnTo>
                  <a:lnTo>
                    <a:pt x="126795" y="71180"/>
                  </a:lnTo>
                  <a:lnTo>
                    <a:pt x="126662" y="71047"/>
                  </a:lnTo>
                  <a:lnTo>
                    <a:pt x="126662" y="70914"/>
                  </a:lnTo>
                  <a:lnTo>
                    <a:pt x="126529" y="70914"/>
                  </a:lnTo>
                  <a:lnTo>
                    <a:pt x="126529" y="70781"/>
                  </a:lnTo>
                  <a:lnTo>
                    <a:pt x="126396" y="70648"/>
                  </a:lnTo>
                  <a:lnTo>
                    <a:pt x="126262" y="70648"/>
                  </a:lnTo>
                  <a:lnTo>
                    <a:pt x="126262" y="70515"/>
                  </a:lnTo>
                  <a:lnTo>
                    <a:pt x="126129" y="70515"/>
                  </a:lnTo>
                  <a:lnTo>
                    <a:pt x="125996" y="70382"/>
                  </a:lnTo>
                  <a:lnTo>
                    <a:pt x="125863" y="70382"/>
                  </a:lnTo>
                  <a:lnTo>
                    <a:pt x="4524" y="266"/>
                  </a:lnTo>
                  <a:lnTo>
                    <a:pt x="4391" y="133"/>
                  </a:lnTo>
                  <a:lnTo>
                    <a:pt x="4258" y="133"/>
                  </a:lnTo>
                  <a:lnTo>
                    <a:pt x="4125" y="0"/>
                  </a:lnTo>
                  <a:close/>
                  <a:moveTo>
                    <a:pt x="123275" y="160516"/>
                  </a:moveTo>
                  <a:lnTo>
                    <a:pt x="122670" y="160855"/>
                  </a:lnTo>
                  <a:lnTo>
                    <a:pt x="123202" y="160588"/>
                  </a:lnTo>
                  <a:lnTo>
                    <a:pt x="123275" y="1605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9928967" y="879261"/>
              <a:ext cx="980715" cy="1247242"/>
            </a:xfrm>
            <a:custGeom>
              <a:avLst/>
              <a:gdLst/>
              <a:ahLst/>
              <a:cxnLst/>
              <a:rect l="l" t="t" r="r" b="b"/>
              <a:pathLst>
                <a:path w="125331" h="159392" extrusionOk="0">
                  <a:moveTo>
                    <a:pt x="1065" y="1"/>
                  </a:moveTo>
                  <a:lnTo>
                    <a:pt x="798" y="134"/>
                  </a:lnTo>
                  <a:lnTo>
                    <a:pt x="532" y="267"/>
                  </a:lnTo>
                  <a:lnTo>
                    <a:pt x="399" y="533"/>
                  </a:lnTo>
                  <a:lnTo>
                    <a:pt x="266" y="932"/>
                  </a:lnTo>
                  <a:lnTo>
                    <a:pt x="266" y="1331"/>
                  </a:lnTo>
                  <a:lnTo>
                    <a:pt x="0" y="83288"/>
                  </a:lnTo>
                  <a:lnTo>
                    <a:pt x="133" y="84619"/>
                  </a:lnTo>
                  <a:lnTo>
                    <a:pt x="399" y="85949"/>
                  </a:lnTo>
                  <a:lnTo>
                    <a:pt x="931" y="87280"/>
                  </a:lnTo>
                  <a:lnTo>
                    <a:pt x="1597" y="88610"/>
                  </a:lnTo>
                  <a:lnTo>
                    <a:pt x="2395" y="89941"/>
                  </a:lnTo>
                  <a:lnTo>
                    <a:pt x="3326" y="91005"/>
                  </a:lnTo>
                  <a:lnTo>
                    <a:pt x="4391" y="91937"/>
                  </a:lnTo>
                  <a:lnTo>
                    <a:pt x="5455" y="92735"/>
                  </a:lnTo>
                  <a:lnTo>
                    <a:pt x="119610" y="158726"/>
                  </a:lnTo>
                  <a:lnTo>
                    <a:pt x="120674" y="159126"/>
                  </a:lnTo>
                  <a:lnTo>
                    <a:pt x="121739" y="159392"/>
                  </a:lnTo>
                  <a:lnTo>
                    <a:pt x="122670" y="159392"/>
                  </a:lnTo>
                  <a:lnTo>
                    <a:pt x="123468" y="159126"/>
                  </a:lnTo>
                  <a:lnTo>
                    <a:pt x="124133" y="158460"/>
                  </a:lnTo>
                  <a:lnTo>
                    <a:pt x="124666" y="157795"/>
                  </a:lnTo>
                  <a:lnTo>
                    <a:pt x="125065" y="156731"/>
                  </a:lnTo>
                  <a:lnTo>
                    <a:pt x="125198" y="155533"/>
                  </a:lnTo>
                  <a:lnTo>
                    <a:pt x="125331" y="73576"/>
                  </a:lnTo>
                  <a:lnTo>
                    <a:pt x="125198" y="72645"/>
                  </a:lnTo>
                  <a:lnTo>
                    <a:pt x="124799" y="71713"/>
                  </a:lnTo>
                  <a:lnTo>
                    <a:pt x="124266" y="70915"/>
                  </a:lnTo>
                  <a:lnTo>
                    <a:pt x="123468" y="70383"/>
                  </a:lnTo>
                  <a:lnTo>
                    <a:pt x="2129" y="26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9945618" y="912580"/>
              <a:ext cx="947412" cy="1180613"/>
            </a:xfrm>
            <a:custGeom>
              <a:avLst/>
              <a:gdLst/>
              <a:ahLst/>
              <a:cxnLst/>
              <a:rect l="l" t="t" r="r" b="b"/>
              <a:pathLst>
                <a:path w="121075" h="150877" extrusionOk="0">
                  <a:moveTo>
                    <a:pt x="1065" y="0"/>
                  </a:moveTo>
                  <a:lnTo>
                    <a:pt x="799" y="133"/>
                  </a:lnTo>
                  <a:lnTo>
                    <a:pt x="533" y="399"/>
                  </a:lnTo>
                  <a:lnTo>
                    <a:pt x="400" y="532"/>
                  </a:lnTo>
                  <a:lnTo>
                    <a:pt x="267" y="932"/>
                  </a:lnTo>
                  <a:lnTo>
                    <a:pt x="267" y="1331"/>
                  </a:lnTo>
                  <a:lnTo>
                    <a:pt x="1" y="77301"/>
                  </a:lnTo>
                  <a:lnTo>
                    <a:pt x="134" y="78631"/>
                  </a:lnTo>
                  <a:lnTo>
                    <a:pt x="400" y="79962"/>
                  </a:lnTo>
                  <a:lnTo>
                    <a:pt x="932" y="81292"/>
                  </a:lnTo>
                  <a:lnTo>
                    <a:pt x="1597" y="82490"/>
                  </a:lnTo>
                  <a:lnTo>
                    <a:pt x="2396" y="83687"/>
                  </a:lnTo>
                  <a:lnTo>
                    <a:pt x="3327" y="84885"/>
                  </a:lnTo>
                  <a:lnTo>
                    <a:pt x="4258" y="85816"/>
                  </a:lnTo>
                  <a:lnTo>
                    <a:pt x="5323" y="86481"/>
                  </a:lnTo>
                  <a:lnTo>
                    <a:pt x="115486" y="150078"/>
                  </a:lnTo>
                  <a:lnTo>
                    <a:pt x="116550" y="150610"/>
                  </a:lnTo>
                  <a:lnTo>
                    <a:pt x="117615" y="150876"/>
                  </a:lnTo>
                  <a:lnTo>
                    <a:pt x="118413" y="150743"/>
                  </a:lnTo>
                  <a:lnTo>
                    <a:pt x="119211" y="150477"/>
                  </a:lnTo>
                  <a:lnTo>
                    <a:pt x="119877" y="149945"/>
                  </a:lnTo>
                  <a:lnTo>
                    <a:pt x="120409" y="149147"/>
                  </a:lnTo>
                  <a:lnTo>
                    <a:pt x="120675" y="148215"/>
                  </a:lnTo>
                  <a:lnTo>
                    <a:pt x="120808" y="147018"/>
                  </a:lnTo>
                  <a:lnTo>
                    <a:pt x="121074" y="71048"/>
                  </a:lnTo>
                  <a:lnTo>
                    <a:pt x="120941" y="70116"/>
                  </a:lnTo>
                  <a:lnTo>
                    <a:pt x="120542" y="69318"/>
                  </a:lnTo>
                  <a:lnTo>
                    <a:pt x="119877" y="68520"/>
                  </a:lnTo>
                  <a:lnTo>
                    <a:pt x="119211" y="67988"/>
                  </a:lnTo>
                  <a:lnTo>
                    <a:pt x="2130" y="266"/>
                  </a:lnTo>
                  <a:lnTo>
                    <a:pt x="1731" y="133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9705125" y="1979707"/>
              <a:ext cx="497654" cy="288390"/>
            </a:xfrm>
            <a:custGeom>
              <a:avLst/>
              <a:gdLst/>
              <a:ahLst/>
              <a:cxnLst/>
              <a:rect l="l" t="t" r="r" b="b"/>
              <a:pathLst>
                <a:path w="63598" h="36855" extrusionOk="0">
                  <a:moveTo>
                    <a:pt x="21555" y="0"/>
                  </a:moveTo>
                  <a:lnTo>
                    <a:pt x="1" y="12506"/>
                  </a:lnTo>
                  <a:lnTo>
                    <a:pt x="42044" y="36854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9705125" y="1979707"/>
              <a:ext cx="497654" cy="193645"/>
            </a:xfrm>
            <a:custGeom>
              <a:avLst/>
              <a:gdLst/>
              <a:ahLst/>
              <a:cxnLst/>
              <a:rect l="l" t="t" r="r" b="b"/>
              <a:pathLst>
                <a:path w="63598" h="24747" extrusionOk="0">
                  <a:moveTo>
                    <a:pt x="21555" y="0"/>
                  </a:moveTo>
                  <a:lnTo>
                    <a:pt x="1" y="12506"/>
                  </a:lnTo>
                  <a:lnTo>
                    <a:pt x="932" y="13039"/>
                  </a:lnTo>
                  <a:lnTo>
                    <a:pt x="21555" y="1064"/>
                  </a:lnTo>
                  <a:lnTo>
                    <a:pt x="62666" y="24747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86222" y="1694438"/>
              <a:ext cx="116616" cy="67686"/>
            </a:xfrm>
            <a:custGeom>
              <a:avLst/>
              <a:gdLst/>
              <a:ahLst/>
              <a:cxnLst/>
              <a:rect l="l" t="t" r="r" b="b"/>
              <a:pathLst>
                <a:path w="14903" h="8650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9889403" y="163822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194"/>
                  </a:lnTo>
                  <a:lnTo>
                    <a:pt x="9580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568199" y="203071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471372" y="1974495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0374553" y="191828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0217349" y="189745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0314168" y="195367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9648910" y="1778768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9709295" y="1743376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648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9829018" y="167362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9769673" y="1709016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9925837" y="1729839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9866500" y="1764198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0023704" y="178606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9963318" y="182041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0120523" y="1841235"/>
              <a:ext cx="115575" cy="67678"/>
            </a:xfrm>
            <a:custGeom>
              <a:avLst/>
              <a:gdLst/>
              <a:ahLst/>
              <a:cxnLst/>
              <a:rect l="l" t="t" r="r" b="b"/>
              <a:pathLst>
                <a:path w="14770" h="8649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649"/>
                  </a:lnTo>
                  <a:lnTo>
                    <a:pt x="14769" y="5589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9902933" y="1855813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0060145" y="1876636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999759" y="1910987"/>
              <a:ext cx="116608" cy="67678"/>
            </a:xfrm>
            <a:custGeom>
              <a:avLst/>
              <a:gdLst/>
              <a:ahLst/>
              <a:cxnLst/>
              <a:rect l="l" t="t" r="r" b="b"/>
              <a:pathLst>
                <a:path w="14902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10096578" y="196721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194445" y="20234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0253782" y="1988032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0350609" y="2044247"/>
              <a:ext cx="116608" cy="67686"/>
            </a:xfrm>
            <a:custGeom>
              <a:avLst/>
              <a:gdLst/>
              <a:ahLst/>
              <a:cxnLst/>
              <a:rect l="l" t="t" r="r" b="b"/>
              <a:pathLst>
                <a:path w="14902" h="8650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10424524" y="2226445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0484909" y="219104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447" y="8649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9745729" y="183395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0291264" y="207964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9843596" y="1890165"/>
              <a:ext cx="502858" cy="291520"/>
            </a:xfrm>
            <a:custGeom>
              <a:avLst/>
              <a:gdLst/>
              <a:ahLst/>
              <a:cxnLst/>
              <a:rect l="l" t="t" r="r" b="b"/>
              <a:pathLst>
                <a:path w="64263" h="37255" extrusionOk="0">
                  <a:moveTo>
                    <a:pt x="5189" y="1"/>
                  </a:moveTo>
                  <a:lnTo>
                    <a:pt x="0" y="3061"/>
                  </a:lnTo>
                  <a:lnTo>
                    <a:pt x="59073" y="37254"/>
                  </a:lnTo>
                  <a:lnTo>
                    <a:pt x="64262" y="34061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10388091" y="2134829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193"/>
                  </a:lnTo>
                  <a:lnTo>
                    <a:pt x="9446" y="8648"/>
                  </a:lnTo>
                  <a:lnTo>
                    <a:pt x="14768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10327705" y="217022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10277735" y="186309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1"/>
                  </a:moveTo>
                  <a:lnTo>
                    <a:pt x="0" y="3061"/>
                  </a:lnTo>
                  <a:lnTo>
                    <a:pt x="9446" y="8516"/>
                  </a:lnTo>
                  <a:lnTo>
                    <a:pt x="14768" y="5456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0179867" y="180688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0083049" y="1750661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1" y="5455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0665017" y="20869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0545295" y="215669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0447428" y="2100470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0507813" y="206507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769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0410994" y="2009895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0604632" y="2121292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0156964" y="193285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9806114" y="179959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3160216" y="2008312"/>
            <a:ext cx="475499" cy="475507"/>
            <a:chOff x="1768938" y="3782219"/>
            <a:chExt cx="367805" cy="367773"/>
          </a:xfrm>
        </p:grpSpPr>
        <p:sp>
          <p:nvSpPr>
            <p:cNvPr id="295" name="Google Shape;295;p29"/>
            <p:cNvSpPr/>
            <p:nvPr/>
          </p:nvSpPr>
          <p:spPr>
            <a:xfrm>
              <a:off x="1884380" y="3782219"/>
              <a:ext cx="252363" cy="198412"/>
            </a:xfrm>
            <a:custGeom>
              <a:avLst/>
              <a:gdLst/>
              <a:ahLst/>
              <a:cxnLst/>
              <a:rect l="l" t="t" r="r" b="b"/>
              <a:pathLst>
                <a:path w="7966" h="6263" extrusionOk="0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034480" y="3821914"/>
              <a:ext cx="31743" cy="31236"/>
            </a:xfrm>
            <a:custGeom>
              <a:avLst/>
              <a:gdLst/>
              <a:ahLst/>
              <a:cxnLst/>
              <a:rect l="l" t="t" r="r" b="b"/>
              <a:pathLst>
                <a:path w="1002" h="986" extrusionOk="0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065431" y="3852359"/>
              <a:ext cx="31712" cy="31332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768938" y="3922625"/>
              <a:ext cx="281413" cy="227367"/>
            </a:xfrm>
            <a:custGeom>
              <a:avLst/>
              <a:gdLst/>
              <a:ahLst/>
              <a:cxnLst/>
              <a:rect l="l" t="t" r="r" b="b"/>
              <a:pathLst>
                <a:path w="8883" h="7177" extrusionOk="0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847790" y="3937704"/>
              <a:ext cx="143352" cy="127417"/>
            </a:xfrm>
            <a:custGeom>
              <a:avLst/>
              <a:gdLst/>
              <a:ahLst/>
              <a:cxnLst/>
              <a:rect l="l" t="t" r="r" b="b"/>
              <a:pathLst>
                <a:path w="4525" h="4022" extrusionOk="0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4"/>
          <p:cNvSpPr/>
          <p:nvPr/>
        </p:nvSpPr>
        <p:spPr>
          <a:xfrm>
            <a:off x="1689569" y="3398357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E77A7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754" name="Google Shape;754;p24"/>
          <p:cNvSpPr/>
          <p:nvPr/>
        </p:nvSpPr>
        <p:spPr>
          <a:xfrm>
            <a:off x="4420453" y="3398357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E77A7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sp>
        <p:nvSpPr>
          <p:cNvPr id="755" name="Google Shape;755;p24"/>
          <p:cNvSpPr/>
          <p:nvPr/>
        </p:nvSpPr>
        <p:spPr>
          <a:xfrm>
            <a:off x="7415950" y="3398357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E77A7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cxnSp>
        <p:nvCxnSpPr>
          <p:cNvPr id="756" name="Google Shape;756;p24"/>
          <p:cNvCxnSpPr/>
          <p:nvPr/>
        </p:nvCxnSpPr>
        <p:spPr>
          <a:xfrm>
            <a:off x="1925313" y="3516228"/>
            <a:ext cx="2495140" cy="0"/>
          </a:xfrm>
          <a:prstGeom prst="straightConnector1">
            <a:avLst/>
          </a:prstGeom>
          <a:noFill/>
          <a:ln w="38100" cap="flat" cmpd="sng">
            <a:solidFill>
              <a:srgbClr val="FFBD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7" name="Google Shape;757;p24"/>
          <p:cNvCxnSpPr/>
          <p:nvPr/>
        </p:nvCxnSpPr>
        <p:spPr>
          <a:xfrm>
            <a:off x="4656197" y="3516228"/>
            <a:ext cx="2759753" cy="0"/>
          </a:xfrm>
          <a:prstGeom prst="straightConnector1">
            <a:avLst/>
          </a:prstGeom>
          <a:noFill/>
          <a:ln w="38100" cap="flat" cmpd="sng">
            <a:solidFill>
              <a:srgbClr val="FFBD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8" name="Google Shape;758;p24"/>
          <p:cNvCxnSpPr/>
          <p:nvPr/>
        </p:nvCxnSpPr>
        <p:spPr>
          <a:xfrm>
            <a:off x="9029305" y="3526021"/>
            <a:ext cx="1324129" cy="0"/>
          </a:xfrm>
          <a:prstGeom prst="straightConnector1">
            <a:avLst/>
          </a:prstGeom>
          <a:noFill/>
          <a:ln w="38100" cap="flat" cmpd="sng">
            <a:solidFill>
              <a:srgbClr val="FFBD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59" name="Google Shape;759;p24"/>
          <p:cNvSpPr/>
          <p:nvPr/>
        </p:nvSpPr>
        <p:spPr>
          <a:xfrm>
            <a:off x="10117690" y="3398357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4E77A7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cxnSp>
        <p:nvCxnSpPr>
          <p:cNvPr id="760" name="Google Shape;760;p24"/>
          <p:cNvCxnSpPr/>
          <p:nvPr/>
        </p:nvCxnSpPr>
        <p:spPr>
          <a:xfrm>
            <a:off x="7651691" y="3517000"/>
            <a:ext cx="1377613" cy="9021"/>
          </a:xfrm>
          <a:prstGeom prst="straightConnector1">
            <a:avLst/>
          </a:prstGeom>
          <a:noFill/>
          <a:ln w="38100" cap="flat" cmpd="sng">
            <a:solidFill>
              <a:srgbClr val="FFBD4C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61" name="Google Shape;761;p24"/>
          <p:cNvGrpSpPr/>
          <p:nvPr/>
        </p:nvGrpSpPr>
        <p:grpSpPr>
          <a:xfrm>
            <a:off x="4010994" y="2871026"/>
            <a:ext cx="1290405" cy="1290405"/>
            <a:chOff x="0" y="0"/>
            <a:chExt cx="812800" cy="812800"/>
          </a:xfrm>
        </p:grpSpPr>
        <p:sp>
          <p:nvSpPr>
            <p:cNvPr id="762" name="Google Shape;762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4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63" name="Google Shape;763;p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4" name="Google Shape;764;p24"/>
          <p:cNvGrpSpPr/>
          <p:nvPr/>
        </p:nvGrpSpPr>
        <p:grpSpPr>
          <a:xfrm>
            <a:off x="6880317" y="2871026"/>
            <a:ext cx="1290405" cy="1290405"/>
            <a:chOff x="0" y="0"/>
            <a:chExt cx="812800" cy="812800"/>
          </a:xfrm>
        </p:grpSpPr>
        <p:sp>
          <p:nvSpPr>
            <p:cNvPr id="765" name="Google Shape;76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4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66" name="Google Shape;766;p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24"/>
          <p:cNvGrpSpPr/>
          <p:nvPr/>
        </p:nvGrpSpPr>
        <p:grpSpPr>
          <a:xfrm>
            <a:off x="9590360" y="2871026"/>
            <a:ext cx="1290405" cy="1290405"/>
            <a:chOff x="0" y="0"/>
            <a:chExt cx="812800" cy="812800"/>
          </a:xfrm>
        </p:grpSpPr>
        <p:sp>
          <p:nvSpPr>
            <p:cNvPr id="768" name="Google Shape;76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4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69" name="Google Shape;769;p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24"/>
          <p:cNvGrpSpPr/>
          <p:nvPr/>
        </p:nvGrpSpPr>
        <p:grpSpPr>
          <a:xfrm>
            <a:off x="1162239" y="2871026"/>
            <a:ext cx="1290405" cy="1290405"/>
            <a:chOff x="0" y="0"/>
            <a:chExt cx="812800" cy="812800"/>
          </a:xfrm>
        </p:grpSpPr>
        <p:sp>
          <p:nvSpPr>
            <p:cNvPr id="771" name="Google Shape;77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D4C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772" name="Google Shape;772;p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24"/>
          <p:cNvSpPr txBox="1"/>
          <p:nvPr/>
        </p:nvSpPr>
        <p:spPr>
          <a:xfrm>
            <a:off x="685800" y="685800"/>
            <a:ext cx="108204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6000">
                <a:solidFill>
                  <a:srgbClr val="FFBD4C"/>
                </a:solidFill>
                <a:latin typeface="Montserrat"/>
                <a:ea typeface="Montserrat"/>
                <a:cs typeface="Montserrat"/>
                <a:sym typeface="Montserrat"/>
              </a:rPr>
              <a:t>Add a Timeline Page</a:t>
            </a:r>
            <a:endParaRPr sz="1200"/>
          </a:p>
        </p:txBody>
      </p:sp>
      <p:sp>
        <p:nvSpPr>
          <p:cNvPr id="774" name="Google Shape;774;p24"/>
          <p:cNvSpPr txBox="1"/>
          <p:nvPr/>
        </p:nvSpPr>
        <p:spPr>
          <a:xfrm>
            <a:off x="685801" y="4358041"/>
            <a:ext cx="2243283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6"/>
              </a:lnSpc>
            </a:pPr>
            <a:r>
              <a:rPr lang="en-US" sz="2066" b="1">
                <a:solidFill>
                  <a:srgbClr val="FFBD4C"/>
                </a:solidFill>
                <a:latin typeface="Raleway"/>
                <a:ea typeface="Raleway"/>
                <a:cs typeface="Raleway"/>
                <a:sym typeface="Raleway"/>
              </a:rPr>
              <a:t>Add a main point</a:t>
            </a:r>
            <a:endParaRPr sz="1200"/>
          </a:p>
        </p:txBody>
      </p:sp>
      <p:sp>
        <p:nvSpPr>
          <p:cNvPr id="775" name="Google Shape;775;p24"/>
          <p:cNvSpPr txBox="1"/>
          <p:nvPr/>
        </p:nvSpPr>
        <p:spPr>
          <a:xfrm>
            <a:off x="917607" y="4811177"/>
            <a:ext cx="1779600" cy="4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5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Elaborate on what you want to discuss. </a:t>
            </a:r>
            <a:endParaRPr sz="1200"/>
          </a:p>
        </p:txBody>
      </p:sp>
      <p:sp>
        <p:nvSpPr>
          <p:cNvPr id="776" name="Google Shape;776;p24"/>
          <p:cNvSpPr txBox="1"/>
          <p:nvPr/>
        </p:nvSpPr>
        <p:spPr>
          <a:xfrm>
            <a:off x="3534556" y="4374678"/>
            <a:ext cx="2243283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6"/>
              </a:lnSpc>
            </a:pPr>
            <a:r>
              <a:rPr lang="en-US" sz="2066" b="1">
                <a:solidFill>
                  <a:srgbClr val="FFBD4C"/>
                </a:solidFill>
                <a:latin typeface="Raleway"/>
                <a:ea typeface="Raleway"/>
                <a:cs typeface="Raleway"/>
                <a:sym typeface="Raleway"/>
              </a:rPr>
              <a:t>Add a main point</a:t>
            </a:r>
            <a:endParaRPr sz="1200"/>
          </a:p>
        </p:txBody>
      </p:sp>
      <p:sp>
        <p:nvSpPr>
          <p:cNvPr id="777" name="Google Shape;777;p24"/>
          <p:cNvSpPr txBox="1"/>
          <p:nvPr/>
        </p:nvSpPr>
        <p:spPr>
          <a:xfrm>
            <a:off x="3735885" y="4827814"/>
            <a:ext cx="1840600" cy="4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5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Elaborate on what you want to discuss. </a:t>
            </a:r>
            <a:endParaRPr sz="1200"/>
          </a:p>
        </p:txBody>
      </p:sp>
      <p:sp>
        <p:nvSpPr>
          <p:cNvPr id="778" name="Google Shape;778;p24"/>
          <p:cNvSpPr txBox="1"/>
          <p:nvPr/>
        </p:nvSpPr>
        <p:spPr>
          <a:xfrm>
            <a:off x="9113921" y="4374678"/>
            <a:ext cx="2243283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6"/>
              </a:lnSpc>
            </a:pPr>
            <a:r>
              <a:rPr lang="en-US" sz="2066" b="1">
                <a:solidFill>
                  <a:srgbClr val="FFBD4C"/>
                </a:solidFill>
                <a:latin typeface="Raleway"/>
                <a:ea typeface="Raleway"/>
                <a:cs typeface="Raleway"/>
                <a:sym typeface="Raleway"/>
              </a:rPr>
              <a:t>Add a main point</a:t>
            </a:r>
            <a:endParaRPr sz="1200"/>
          </a:p>
        </p:txBody>
      </p:sp>
      <p:sp>
        <p:nvSpPr>
          <p:cNvPr id="779" name="Google Shape;779;p24"/>
          <p:cNvSpPr txBox="1"/>
          <p:nvPr/>
        </p:nvSpPr>
        <p:spPr>
          <a:xfrm>
            <a:off x="9353796" y="4827814"/>
            <a:ext cx="1763600" cy="4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5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Elaborate on what you want to discuss. </a:t>
            </a:r>
            <a:endParaRPr sz="1200"/>
          </a:p>
        </p:txBody>
      </p:sp>
      <p:sp>
        <p:nvSpPr>
          <p:cNvPr id="780" name="Google Shape;780;p24"/>
          <p:cNvSpPr txBox="1"/>
          <p:nvPr/>
        </p:nvSpPr>
        <p:spPr>
          <a:xfrm>
            <a:off x="6403879" y="4374678"/>
            <a:ext cx="2243283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6"/>
              </a:lnSpc>
            </a:pPr>
            <a:r>
              <a:rPr lang="en-US" sz="2066" b="1">
                <a:solidFill>
                  <a:srgbClr val="FFBD4C"/>
                </a:solidFill>
                <a:latin typeface="Raleway"/>
                <a:ea typeface="Raleway"/>
                <a:cs typeface="Raleway"/>
                <a:sym typeface="Raleway"/>
              </a:rPr>
              <a:t>Add a main point</a:t>
            </a:r>
            <a:endParaRPr sz="1200"/>
          </a:p>
        </p:txBody>
      </p:sp>
      <p:sp>
        <p:nvSpPr>
          <p:cNvPr id="781" name="Google Shape;781;p24"/>
          <p:cNvSpPr txBox="1"/>
          <p:nvPr/>
        </p:nvSpPr>
        <p:spPr>
          <a:xfrm>
            <a:off x="6584592" y="4827814"/>
            <a:ext cx="1881800" cy="4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5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Elaborate on what you want to discuss. </a:t>
            </a:r>
            <a:endParaRPr sz="1200"/>
          </a:p>
        </p:txBody>
      </p:sp>
      <p:grpSp>
        <p:nvGrpSpPr>
          <p:cNvPr id="782" name="Google Shape;782;p24"/>
          <p:cNvGrpSpPr/>
          <p:nvPr/>
        </p:nvGrpSpPr>
        <p:grpSpPr>
          <a:xfrm rot="5400000">
            <a:off x="-542946" y="1583633"/>
            <a:ext cx="1424988" cy="316883"/>
            <a:chOff x="30956" y="22212"/>
            <a:chExt cx="2849976" cy="633766"/>
          </a:xfrm>
        </p:grpSpPr>
        <p:cxnSp>
          <p:nvCxnSpPr>
            <p:cNvPr id="783" name="Google Shape;783;p24"/>
            <p:cNvCxnSpPr/>
            <p:nvPr/>
          </p:nvCxnSpPr>
          <p:spPr>
            <a:xfrm rot="10800000" flipH="1">
              <a:off x="30956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4" name="Google Shape;784;p24"/>
            <p:cNvCxnSpPr/>
            <p:nvPr/>
          </p:nvCxnSpPr>
          <p:spPr>
            <a:xfrm rot="10800000" flipH="1">
              <a:off x="430160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5" name="Google Shape;785;p24"/>
            <p:cNvCxnSpPr/>
            <p:nvPr/>
          </p:nvCxnSpPr>
          <p:spPr>
            <a:xfrm rot="10800000" flipH="1">
              <a:off x="829364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6" name="Google Shape;786;p24"/>
            <p:cNvCxnSpPr/>
            <p:nvPr/>
          </p:nvCxnSpPr>
          <p:spPr>
            <a:xfrm rot="10800000" flipH="1">
              <a:off x="1228569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7" name="Google Shape;787;p24"/>
            <p:cNvCxnSpPr/>
            <p:nvPr/>
          </p:nvCxnSpPr>
          <p:spPr>
            <a:xfrm rot="10800000" flipH="1">
              <a:off x="1627773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4"/>
            <p:cNvCxnSpPr/>
            <p:nvPr/>
          </p:nvCxnSpPr>
          <p:spPr>
            <a:xfrm rot="10800000" flipH="1">
              <a:off x="2026977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9" name="Google Shape;789;p24"/>
            <p:cNvCxnSpPr/>
            <p:nvPr/>
          </p:nvCxnSpPr>
          <p:spPr>
            <a:xfrm rot="10800000" flipH="1">
              <a:off x="2426182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90" name="Google Shape;790;p24"/>
          <p:cNvGrpSpPr/>
          <p:nvPr/>
        </p:nvGrpSpPr>
        <p:grpSpPr>
          <a:xfrm>
            <a:off x="8796661" y="6530011"/>
            <a:ext cx="1424988" cy="316883"/>
            <a:chOff x="30956" y="22212"/>
            <a:chExt cx="2849976" cy="633766"/>
          </a:xfrm>
        </p:grpSpPr>
        <p:cxnSp>
          <p:nvCxnSpPr>
            <p:cNvPr id="791" name="Google Shape;791;p24"/>
            <p:cNvCxnSpPr/>
            <p:nvPr/>
          </p:nvCxnSpPr>
          <p:spPr>
            <a:xfrm rot="10800000" flipH="1">
              <a:off x="30956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4"/>
            <p:cNvCxnSpPr/>
            <p:nvPr/>
          </p:nvCxnSpPr>
          <p:spPr>
            <a:xfrm rot="10800000" flipH="1">
              <a:off x="430160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3" name="Google Shape;793;p24"/>
            <p:cNvCxnSpPr/>
            <p:nvPr/>
          </p:nvCxnSpPr>
          <p:spPr>
            <a:xfrm rot="10800000" flipH="1">
              <a:off x="829364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4"/>
            <p:cNvCxnSpPr/>
            <p:nvPr/>
          </p:nvCxnSpPr>
          <p:spPr>
            <a:xfrm rot="10800000" flipH="1">
              <a:off x="1228569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5" name="Google Shape;795;p24"/>
            <p:cNvCxnSpPr/>
            <p:nvPr/>
          </p:nvCxnSpPr>
          <p:spPr>
            <a:xfrm rot="10800000" flipH="1">
              <a:off x="1627773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4"/>
            <p:cNvCxnSpPr/>
            <p:nvPr/>
          </p:nvCxnSpPr>
          <p:spPr>
            <a:xfrm rot="10800000" flipH="1">
              <a:off x="2026977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7" name="Google Shape;797;p24"/>
            <p:cNvCxnSpPr/>
            <p:nvPr/>
          </p:nvCxnSpPr>
          <p:spPr>
            <a:xfrm rot="10800000" flipH="1">
              <a:off x="2426182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98" name="Google Shape;798;p24"/>
          <p:cNvGrpSpPr/>
          <p:nvPr/>
        </p:nvGrpSpPr>
        <p:grpSpPr>
          <a:xfrm>
            <a:off x="10208154" y="6530011"/>
            <a:ext cx="1424988" cy="316883"/>
            <a:chOff x="30956" y="22212"/>
            <a:chExt cx="2849976" cy="633766"/>
          </a:xfrm>
        </p:grpSpPr>
        <p:cxnSp>
          <p:nvCxnSpPr>
            <p:cNvPr id="799" name="Google Shape;799;p24"/>
            <p:cNvCxnSpPr/>
            <p:nvPr/>
          </p:nvCxnSpPr>
          <p:spPr>
            <a:xfrm rot="10800000" flipH="1">
              <a:off x="30956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0" name="Google Shape;800;p24"/>
            <p:cNvCxnSpPr/>
            <p:nvPr/>
          </p:nvCxnSpPr>
          <p:spPr>
            <a:xfrm rot="10800000" flipH="1">
              <a:off x="430160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1" name="Google Shape;801;p24"/>
            <p:cNvCxnSpPr/>
            <p:nvPr/>
          </p:nvCxnSpPr>
          <p:spPr>
            <a:xfrm rot="10800000" flipH="1">
              <a:off x="829364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2" name="Google Shape;802;p24"/>
            <p:cNvCxnSpPr/>
            <p:nvPr/>
          </p:nvCxnSpPr>
          <p:spPr>
            <a:xfrm rot="10800000" flipH="1">
              <a:off x="1228569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3" name="Google Shape;803;p24"/>
            <p:cNvCxnSpPr/>
            <p:nvPr/>
          </p:nvCxnSpPr>
          <p:spPr>
            <a:xfrm rot="10800000" flipH="1">
              <a:off x="1627773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4" name="Google Shape;804;p24"/>
            <p:cNvCxnSpPr/>
            <p:nvPr/>
          </p:nvCxnSpPr>
          <p:spPr>
            <a:xfrm rot="10800000" flipH="1">
              <a:off x="2026977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5" name="Google Shape;805;p24"/>
            <p:cNvCxnSpPr/>
            <p:nvPr/>
          </p:nvCxnSpPr>
          <p:spPr>
            <a:xfrm rot="10800000" flipH="1">
              <a:off x="2426182" y="22212"/>
              <a:ext cx="454750" cy="633766"/>
            </a:xfrm>
            <a:prstGeom prst="straightConnector1">
              <a:avLst/>
            </a:prstGeom>
            <a:noFill/>
            <a:ln w="76200" cap="flat" cmpd="sng">
              <a:solidFill>
                <a:srgbClr val="FFBD4C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06" name="Google Shape;8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00" y="3097792"/>
            <a:ext cx="852100" cy="85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423" y="3085794"/>
            <a:ext cx="852100" cy="848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6248" y="3083767"/>
            <a:ext cx="852100" cy="8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3201" y="3123255"/>
            <a:ext cx="801241" cy="80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16650" y="1582667"/>
            <a:ext cx="640550" cy="62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800" y="685805"/>
            <a:ext cx="235750" cy="1182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30C6C-BECB-7D6C-28B1-CA3F0724C3A2}"/>
              </a:ext>
            </a:extLst>
          </p:cNvPr>
          <p:cNvSpPr txBox="1"/>
          <p:nvPr/>
        </p:nvSpPr>
        <p:spPr>
          <a:xfrm>
            <a:off x="0" y="58820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rPr>
              <a:t>5 Secrets To Superior Supplier Quality Management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6A48716-64B3-B03A-05B8-E23C6F98DA15}"/>
              </a:ext>
            </a:extLst>
          </p:cNvPr>
          <p:cNvGrpSpPr/>
          <p:nvPr/>
        </p:nvGrpSpPr>
        <p:grpSpPr>
          <a:xfrm>
            <a:off x="538814" y="1523158"/>
            <a:ext cx="11114372" cy="5131644"/>
            <a:chOff x="538814" y="1595728"/>
            <a:chExt cx="11114372" cy="513164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27C337-954F-04D2-6BC5-D60F4EFF28EE}"/>
                </a:ext>
              </a:extLst>
            </p:cNvPr>
            <p:cNvSpPr/>
            <p:nvPr/>
          </p:nvSpPr>
          <p:spPr>
            <a:xfrm>
              <a:off x="538814" y="1595731"/>
              <a:ext cx="2289700" cy="2263524"/>
            </a:xfrm>
            <a:custGeom>
              <a:avLst/>
              <a:gdLst>
                <a:gd name="connsiteX0" fmla="*/ 1437731 w 2371410"/>
                <a:gd name="connsiteY0" fmla="*/ 2343936 h 2344300"/>
                <a:gd name="connsiteX1" fmla="*/ 1435605 w 2371410"/>
                <a:gd name="connsiteY1" fmla="*/ 2334161 h 2344300"/>
                <a:gd name="connsiteX2" fmla="*/ 2360933 w 2371410"/>
                <a:gd name="connsiteY2" fmla="*/ 1185131 h 2344300"/>
                <a:gd name="connsiteX3" fmla="*/ 2342206 w 2371410"/>
                <a:gd name="connsiteY3" fmla="*/ 974945 h 2344300"/>
                <a:gd name="connsiteX4" fmla="*/ 2352050 w 2371410"/>
                <a:gd name="connsiteY4" fmla="*/ 973195 h 2344300"/>
                <a:gd name="connsiteX5" fmla="*/ 1437731 w 2371410"/>
                <a:gd name="connsiteY5" fmla="*/ 2343799 h 2344300"/>
                <a:gd name="connsiteX6" fmla="*/ 654951 w 2371410"/>
                <a:gd name="connsiteY6" fmla="*/ 2245908 h 2344300"/>
                <a:gd name="connsiteX7" fmla="*/ -167 w 2371410"/>
                <a:gd name="connsiteY7" fmla="*/ 1185269 h 2344300"/>
                <a:gd name="connsiteX8" fmla="*/ 36190 w 2371410"/>
                <a:gd name="connsiteY8" fmla="*/ 892763 h 2344300"/>
                <a:gd name="connsiteX9" fmla="*/ 45863 w 2371410"/>
                <a:gd name="connsiteY9" fmla="*/ 895233 h 2344300"/>
                <a:gd name="connsiteX10" fmla="*/ 9814 w 2371410"/>
                <a:gd name="connsiteY10" fmla="*/ 1185269 h 2344300"/>
                <a:gd name="connsiteX11" fmla="*/ 659513 w 2371410"/>
                <a:gd name="connsiteY11" fmla="*/ 2236922 h 2344300"/>
                <a:gd name="connsiteX12" fmla="*/ 1954246 w 2371410"/>
                <a:gd name="connsiteY12" fmla="*/ 295954 h 2344300"/>
                <a:gd name="connsiteX13" fmla="*/ 480093 w 2371410"/>
                <a:gd name="connsiteY13" fmla="*/ 244676 h 2344300"/>
                <a:gd name="connsiteX14" fmla="*/ 474056 w 2371410"/>
                <a:gd name="connsiteY14" fmla="*/ 236582 h 2344300"/>
                <a:gd name="connsiteX15" fmla="*/ 1960797 w 2371410"/>
                <a:gd name="connsiteY15" fmla="*/ 288374 h 234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1410" h="2344300">
                  <a:moveTo>
                    <a:pt x="1437731" y="2343936"/>
                  </a:moveTo>
                  <a:lnTo>
                    <a:pt x="1435605" y="2334161"/>
                  </a:lnTo>
                  <a:cubicBezTo>
                    <a:pt x="1971773" y="2217886"/>
                    <a:pt x="2360933" y="1734710"/>
                    <a:pt x="2360933" y="1185131"/>
                  </a:cubicBezTo>
                  <a:cubicBezTo>
                    <a:pt x="2360933" y="1114653"/>
                    <a:pt x="2354664" y="1044315"/>
                    <a:pt x="2342206" y="974945"/>
                  </a:cubicBezTo>
                  <a:lnTo>
                    <a:pt x="2352050" y="973195"/>
                  </a:lnTo>
                  <a:cubicBezTo>
                    <a:pt x="2465934" y="1601704"/>
                    <a:pt x="2061774" y="2207562"/>
                    <a:pt x="1437731" y="2343799"/>
                  </a:cubicBezTo>
                  <a:close/>
                  <a:moveTo>
                    <a:pt x="654951" y="2245908"/>
                  </a:moveTo>
                  <a:cubicBezTo>
                    <a:pt x="250801" y="2043542"/>
                    <a:pt x="-167" y="1636991"/>
                    <a:pt x="-167" y="1185269"/>
                  </a:cubicBezTo>
                  <a:cubicBezTo>
                    <a:pt x="-229" y="1086637"/>
                    <a:pt x="11982" y="988380"/>
                    <a:pt x="36190" y="892763"/>
                  </a:cubicBezTo>
                  <a:lnTo>
                    <a:pt x="45863" y="895233"/>
                  </a:lnTo>
                  <a:cubicBezTo>
                    <a:pt x="21877" y="990043"/>
                    <a:pt x="9766" y="1087471"/>
                    <a:pt x="9814" y="1185269"/>
                  </a:cubicBezTo>
                  <a:cubicBezTo>
                    <a:pt x="9814" y="1633184"/>
                    <a:pt x="258759" y="2036168"/>
                    <a:pt x="659513" y="2236922"/>
                  </a:cubicBezTo>
                  <a:close/>
                  <a:moveTo>
                    <a:pt x="1954246" y="295954"/>
                  </a:moveTo>
                  <a:cubicBezTo>
                    <a:pt x="1536033" y="-65606"/>
                    <a:pt x="922417" y="-86950"/>
                    <a:pt x="480093" y="244676"/>
                  </a:cubicBezTo>
                  <a:lnTo>
                    <a:pt x="474056" y="236582"/>
                  </a:lnTo>
                  <a:cubicBezTo>
                    <a:pt x="920191" y="-97796"/>
                    <a:pt x="1539010" y="-76239"/>
                    <a:pt x="1960797" y="288374"/>
                  </a:cubicBezTo>
                  <a:close/>
                </a:path>
              </a:pathLst>
            </a:custGeom>
            <a:solidFill>
              <a:schemeClr val="accent1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05DBE1-84F2-0019-6FCA-497BAD4DD6A8}"/>
                </a:ext>
              </a:extLst>
            </p:cNvPr>
            <p:cNvSpPr/>
            <p:nvPr/>
          </p:nvSpPr>
          <p:spPr>
            <a:xfrm>
              <a:off x="688638" y="1746555"/>
              <a:ext cx="1989708" cy="1988842"/>
            </a:xfrm>
            <a:custGeom>
              <a:avLst/>
              <a:gdLst>
                <a:gd name="connsiteX0" fmla="*/ 1030152 w 2060711"/>
                <a:gd name="connsiteY0" fmla="*/ 2059450 h 2059815"/>
                <a:gd name="connsiteX1" fmla="*/ 1015644 w 2060711"/>
                <a:gd name="connsiteY1" fmla="*/ 2059450 h 2059815"/>
                <a:gd name="connsiteX2" fmla="*/ 1016227 w 2060711"/>
                <a:gd name="connsiteY2" fmla="*/ 2019389 h 2059815"/>
                <a:gd name="connsiteX3" fmla="*/ 1030152 w 2060711"/>
                <a:gd name="connsiteY3" fmla="*/ 2019389 h 2059815"/>
                <a:gd name="connsiteX4" fmla="*/ 2020478 w 2060711"/>
                <a:gd name="connsiteY4" fmla="*/ 1029131 h 2059815"/>
                <a:gd name="connsiteX5" fmla="*/ 1072066 w 2060711"/>
                <a:gd name="connsiteY5" fmla="*/ 39628 h 2059815"/>
                <a:gd name="connsiteX6" fmla="*/ 1073747 w 2060711"/>
                <a:gd name="connsiteY6" fmla="*/ -365 h 2059815"/>
                <a:gd name="connsiteX7" fmla="*/ 2060540 w 2060711"/>
                <a:gd name="connsiteY7" fmla="*/ 1029063 h 2059815"/>
                <a:gd name="connsiteX8" fmla="*/ 1030152 w 2060711"/>
                <a:gd name="connsiteY8" fmla="*/ 2059450 h 2059815"/>
                <a:gd name="connsiteX9" fmla="*/ 286370 w 2060711"/>
                <a:gd name="connsiteY9" fmla="*/ 1742044 h 2059815"/>
                <a:gd name="connsiteX10" fmla="*/ 317192 w 2060711"/>
                <a:gd name="connsiteY10" fmla="*/ 285229 h 2059815"/>
                <a:gd name="connsiteX11" fmla="*/ 327735 w 2060711"/>
                <a:gd name="connsiteY11" fmla="*/ 275265 h 2059815"/>
                <a:gd name="connsiteX12" fmla="*/ 355175 w 2060711"/>
                <a:gd name="connsiteY12" fmla="*/ 304557 h 2059815"/>
                <a:gd name="connsiteX13" fmla="*/ 305935 w 2060711"/>
                <a:gd name="connsiteY13" fmla="*/ 1704222 h 2059815"/>
                <a:gd name="connsiteX14" fmla="*/ 315422 w 2060711"/>
                <a:gd name="connsiteY14" fmla="*/ 1714261 h 205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0711" h="2059815">
                  <a:moveTo>
                    <a:pt x="1030152" y="2059450"/>
                  </a:moveTo>
                  <a:lnTo>
                    <a:pt x="1015644" y="2059450"/>
                  </a:lnTo>
                  <a:lnTo>
                    <a:pt x="1016227" y="2019389"/>
                  </a:lnTo>
                  <a:lnTo>
                    <a:pt x="1030152" y="2019389"/>
                  </a:lnTo>
                  <a:cubicBezTo>
                    <a:pt x="1576233" y="2019389"/>
                    <a:pt x="2020478" y="1575177"/>
                    <a:pt x="2020478" y="1029131"/>
                  </a:cubicBezTo>
                  <a:cubicBezTo>
                    <a:pt x="2021912" y="497906"/>
                    <a:pt x="1602877" y="60712"/>
                    <a:pt x="1072066" y="39628"/>
                  </a:cubicBezTo>
                  <a:lnTo>
                    <a:pt x="1073747" y="-365"/>
                  </a:lnTo>
                  <a:cubicBezTo>
                    <a:pt x="1626008" y="21532"/>
                    <a:pt x="2062008" y="476369"/>
                    <a:pt x="2060540" y="1029063"/>
                  </a:cubicBezTo>
                  <a:cubicBezTo>
                    <a:pt x="2060540" y="1597163"/>
                    <a:pt x="1598322" y="2059450"/>
                    <a:pt x="1030152" y="2059450"/>
                  </a:cubicBezTo>
                  <a:close/>
                  <a:moveTo>
                    <a:pt x="286370" y="1742044"/>
                  </a:moveTo>
                  <a:cubicBezTo>
                    <a:pt x="-107407" y="1331243"/>
                    <a:pt x="-93608" y="679006"/>
                    <a:pt x="317192" y="285229"/>
                  </a:cubicBezTo>
                  <a:cubicBezTo>
                    <a:pt x="320684" y="281885"/>
                    <a:pt x="324199" y="278561"/>
                    <a:pt x="327735" y="275265"/>
                  </a:cubicBezTo>
                  <a:lnTo>
                    <a:pt x="355175" y="304557"/>
                  </a:lnTo>
                  <a:cubicBezTo>
                    <a:pt x="-44931" y="677466"/>
                    <a:pt x="-66975" y="1304120"/>
                    <a:pt x="305935" y="1704222"/>
                  </a:cubicBezTo>
                  <a:cubicBezTo>
                    <a:pt x="309073" y="1707590"/>
                    <a:pt x="312236" y="1710938"/>
                    <a:pt x="315422" y="1714261"/>
                  </a:cubicBezTo>
                  <a:close/>
                </a:path>
              </a:pathLst>
            </a:custGeom>
            <a:solidFill>
              <a:schemeClr val="accent1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ABAD14-0B03-554D-2F61-26C206B0F718}"/>
                </a:ext>
              </a:extLst>
            </p:cNvPr>
            <p:cNvSpPr/>
            <p:nvPr/>
          </p:nvSpPr>
          <p:spPr>
            <a:xfrm>
              <a:off x="1121236" y="3455847"/>
              <a:ext cx="553526" cy="553526"/>
            </a:xfrm>
            <a:custGeom>
              <a:avLst/>
              <a:gdLst>
                <a:gd name="connsiteX0" fmla="*/ 573112 w 573279"/>
                <a:gd name="connsiteY0" fmla="*/ 286275 h 573279"/>
                <a:gd name="connsiteX1" fmla="*/ 286472 w 573279"/>
                <a:gd name="connsiteY1" fmla="*/ 572915 h 573279"/>
                <a:gd name="connsiteX2" fmla="*/ -168 w 573279"/>
                <a:gd name="connsiteY2" fmla="*/ 286275 h 573279"/>
                <a:gd name="connsiteX3" fmla="*/ 286472 w 573279"/>
                <a:gd name="connsiteY3" fmla="*/ -365 h 573279"/>
                <a:gd name="connsiteX4" fmla="*/ 573112 w 573279"/>
                <a:gd name="connsiteY4" fmla="*/ 286275 h 57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79" h="573279">
                  <a:moveTo>
                    <a:pt x="573112" y="286275"/>
                  </a:moveTo>
                  <a:cubicBezTo>
                    <a:pt x="573112" y="444582"/>
                    <a:pt x="444779" y="572915"/>
                    <a:pt x="286472" y="572915"/>
                  </a:cubicBezTo>
                  <a:cubicBezTo>
                    <a:pt x="128165" y="572915"/>
                    <a:pt x="-168" y="444582"/>
                    <a:pt x="-168" y="286275"/>
                  </a:cubicBezTo>
                  <a:cubicBezTo>
                    <a:pt x="-168" y="127968"/>
                    <a:pt x="128165" y="-365"/>
                    <a:pt x="286472" y="-365"/>
                  </a:cubicBezTo>
                  <a:cubicBezTo>
                    <a:pt x="444779" y="-365"/>
                    <a:pt x="573112" y="127968"/>
                    <a:pt x="573112" y="286275"/>
                  </a:cubicBezTo>
                  <a:close/>
                </a:path>
              </a:pathLst>
            </a:custGeom>
            <a:solidFill>
              <a:schemeClr val="accent1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4169B47-87B1-0D7D-97A5-F0777F57A470}"/>
                </a:ext>
              </a:extLst>
            </p:cNvPr>
            <p:cNvSpPr/>
            <p:nvPr/>
          </p:nvSpPr>
          <p:spPr>
            <a:xfrm>
              <a:off x="4951187" y="1595728"/>
              <a:ext cx="2289663" cy="2263490"/>
            </a:xfrm>
            <a:custGeom>
              <a:avLst/>
              <a:gdLst>
                <a:gd name="connsiteX0" fmla="*/ 1437697 w 2371372"/>
                <a:gd name="connsiteY0" fmla="*/ 2343900 h 2344264"/>
                <a:gd name="connsiteX1" fmla="*/ 1435605 w 2371372"/>
                <a:gd name="connsiteY1" fmla="*/ 2334125 h 2344264"/>
                <a:gd name="connsiteX2" fmla="*/ 2360899 w 2371372"/>
                <a:gd name="connsiteY2" fmla="*/ 1185095 h 2344264"/>
                <a:gd name="connsiteX3" fmla="*/ 2342172 w 2371372"/>
                <a:gd name="connsiteY3" fmla="*/ 974909 h 2344264"/>
                <a:gd name="connsiteX4" fmla="*/ 2352015 w 2371372"/>
                <a:gd name="connsiteY4" fmla="*/ 973159 h 2344264"/>
                <a:gd name="connsiteX5" fmla="*/ 1437697 w 2371372"/>
                <a:gd name="connsiteY5" fmla="*/ 2343763 h 2344264"/>
                <a:gd name="connsiteX6" fmla="*/ 654951 w 2371372"/>
                <a:gd name="connsiteY6" fmla="*/ 2245872 h 2344264"/>
                <a:gd name="connsiteX7" fmla="*/ -167 w 2371372"/>
                <a:gd name="connsiteY7" fmla="*/ 1185232 h 2344264"/>
                <a:gd name="connsiteX8" fmla="*/ 36190 w 2371372"/>
                <a:gd name="connsiteY8" fmla="*/ 892727 h 2344264"/>
                <a:gd name="connsiteX9" fmla="*/ 45863 w 2371372"/>
                <a:gd name="connsiteY9" fmla="*/ 895197 h 2344264"/>
                <a:gd name="connsiteX10" fmla="*/ 9814 w 2371372"/>
                <a:gd name="connsiteY10" fmla="*/ 1185232 h 2344264"/>
                <a:gd name="connsiteX11" fmla="*/ 659513 w 2371372"/>
                <a:gd name="connsiteY11" fmla="*/ 2236886 h 2344264"/>
                <a:gd name="connsiteX12" fmla="*/ 1954211 w 2371372"/>
                <a:gd name="connsiteY12" fmla="*/ 295918 h 2344264"/>
                <a:gd name="connsiteX13" fmla="*/ 480059 w 2371372"/>
                <a:gd name="connsiteY13" fmla="*/ 244640 h 2344264"/>
                <a:gd name="connsiteX14" fmla="*/ 474022 w 2371372"/>
                <a:gd name="connsiteY14" fmla="*/ 236614 h 2344264"/>
                <a:gd name="connsiteX15" fmla="*/ 1960763 w 2371372"/>
                <a:gd name="connsiteY15" fmla="*/ 288338 h 234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1372" h="2344264">
                  <a:moveTo>
                    <a:pt x="1437697" y="2343900"/>
                  </a:moveTo>
                  <a:lnTo>
                    <a:pt x="1435605" y="2334125"/>
                  </a:lnTo>
                  <a:cubicBezTo>
                    <a:pt x="1971738" y="2217850"/>
                    <a:pt x="2360899" y="1734674"/>
                    <a:pt x="2360899" y="1185095"/>
                  </a:cubicBezTo>
                  <a:cubicBezTo>
                    <a:pt x="2360934" y="1114613"/>
                    <a:pt x="2354657" y="1044272"/>
                    <a:pt x="2342172" y="974909"/>
                  </a:cubicBezTo>
                  <a:lnTo>
                    <a:pt x="2352015" y="973159"/>
                  </a:lnTo>
                  <a:cubicBezTo>
                    <a:pt x="2465890" y="1601668"/>
                    <a:pt x="2061740" y="2207526"/>
                    <a:pt x="1437697" y="2343763"/>
                  </a:cubicBezTo>
                  <a:close/>
                  <a:moveTo>
                    <a:pt x="654951" y="2245872"/>
                  </a:moveTo>
                  <a:cubicBezTo>
                    <a:pt x="250767" y="2043506"/>
                    <a:pt x="-167" y="1636955"/>
                    <a:pt x="-167" y="1185232"/>
                  </a:cubicBezTo>
                  <a:cubicBezTo>
                    <a:pt x="-232" y="1086601"/>
                    <a:pt x="11982" y="988344"/>
                    <a:pt x="36190" y="892727"/>
                  </a:cubicBezTo>
                  <a:lnTo>
                    <a:pt x="45863" y="895197"/>
                  </a:lnTo>
                  <a:cubicBezTo>
                    <a:pt x="21877" y="990007"/>
                    <a:pt x="9766" y="1087435"/>
                    <a:pt x="9814" y="1185232"/>
                  </a:cubicBezTo>
                  <a:cubicBezTo>
                    <a:pt x="9814" y="1633148"/>
                    <a:pt x="258759" y="2036131"/>
                    <a:pt x="659513" y="2236886"/>
                  </a:cubicBezTo>
                  <a:close/>
                  <a:moveTo>
                    <a:pt x="1954211" y="295918"/>
                  </a:moveTo>
                  <a:cubicBezTo>
                    <a:pt x="1535999" y="-65642"/>
                    <a:pt x="922383" y="-86987"/>
                    <a:pt x="480059" y="244640"/>
                  </a:cubicBezTo>
                  <a:lnTo>
                    <a:pt x="474022" y="236614"/>
                  </a:lnTo>
                  <a:cubicBezTo>
                    <a:pt x="920154" y="-97784"/>
                    <a:pt x="1538949" y="-76254"/>
                    <a:pt x="1960763" y="288338"/>
                  </a:cubicBezTo>
                  <a:close/>
                </a:path>
              </a:pathLst>
            </a:custGeom>
            <a:solidFill>
              <a:schemeClr val="accent2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0289F78-87E0-056A-9EF6-4A1460DD0710}"/>
                </a:ext>
              </a:extLst>
            </p:cNvPr>
            <p:cNvSpPr/>
            <p:nvPr/>
          </p:nvSpPr>
          <p:spPr>
            <a:xfrm>
              <a:off x="5100979" y="1746582"/>
              <a:ext cx="1989672" cy="1988775"/>
            </a:xfrm>
            <a:custGeom>
              <a:avLst/>
              <a:gdLst>
                <a:gd name="connsiteX0" fmla="*/ 1030184 w 2060674"/>
                <a:gd name="connsiteY0" fmla="*/ 2059382 h 2059746"/>
                <a:gd name="connsiteX1" fmla="*/ 1015641 w 2060674"/>
                <a:gd name="connsiteY1" fmla="*/ 2059382 h 2059746"/>
                <a:gd name="connsiteX2" fmla="*/ 1016190 w 2060674"/>
                <a:gd name="connsiteY2" fmla="*/ 2019320 h 2059746"/>
                <a:gd name="connsiteX3" fmla="*/ 1030184 w 2060674"/>
                <a:gd name="connsiteY3" fmla="*/ 2019320 h 2059746"/>
                <a:gd name="connsiteX4" fmla="*/ 2020441 w 2060674"/>
                <a:gd name="connsiteY4" fmla="*/ 1029062 h 2059746"/>
                <a:gd name="connsiteX5" fmla="*/ 1072063 w 2060674"/>
                <a:gd name="connsiteY5" fmla="*/ 39628 h 2059746"/>
                <a:gd name="connsiteX6" fmla="*/ 1073744 w 2060674"/>
                <a:gd name="connsiteY6" fmla="*/ -365 h 2059746"/>
                <a:gd name="connsiteX7" fmla="*/ 2060503 w 2060674"/>
                <a:gd name="connsiteY7" fmla="*/ 1029062 h 2059746"/>
                <a:gd name="connsiteX8" fmla="*/ 1030184 w 2060674"/>
                <a:gd name="connsiteY8" fmla="*/ 2059382 h 2059746"/>
                <a:gd name="connsiteX9" fmla="*/ 286368 w 2060674"/>
                <a:gd name="connsiteY9" fmla="*/ 1742044 h 2059746"/>
                <a:gd name="connsiteX10" fmla="*/ 317168 w 2060674"/>
                <a:gd name="connsiteY10" fmla="*/ 285277 h 2059746"/>
                <a:gd name="connsiteX11" fmla="*/ 327767 w 2060674"/>
                <a:gd name="connsiteY11" fmla="*/ 275265 h 2059746"/>
                <a:gd name="connsiteX12" fmla="*/ 355206 w 2060674"/>
                <a:gd name="connsiteY12" fmla="*/ 304557 h 2059746"/>
                <a:gd name="connsiteX13" fmla="*/ 305849 w 2060674"/>
                <a:gd name="connsiteY13" fmla="*/ 1704170 h 2059746"/>
                <a:gd name="connsiteX14" fmla="*/ 315385 w 2060674"/>
                <a:gd name="connsiteY14" fmla="*/ 1714261 h 205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0674" h="2059746">
                  <a:moveTo>
                    <a:pt x="1030184" y="2059382"/>
                  </a:moveTo>
                  <a:lnTo>
                    <a:pt x="1015641" y="2059382"/>
                  </a:lnTo>
                  <a:lnTo>
                    <a:pt x="1016190" y="2019320"/>
                  </a:lnTo>
                  <a:lnTo>
                    <a:pt x="1030184" y="2019320"/>
                  </a:lnTo>
                  <a:cubicBezTo>
                    <a:pt x="1576230" y="2019320"/>
                    <a:pt x="2020441" y="1575109"/>
                    <a:pt x="2020441" y="1029062"/>
                  </a:cubicBezTo>
                  <a:cubicBezTo>
                    <a:pt x="2021848" y="497868"/>
                    <a:pt x="1602846" y="60712"/>
                    <a:pt x="1072063" y="39628"/>
                  </a:cubicBezTo>
                  <a:lnTo>
                    <a:pt x="1073744" y="-365"/>
                  </a:lnTo>
                  <a:cubicBezTo>
                    <a:pt x="1625998" y="21532"/>
                    <a:pt x="2061978" y="476376"/>
                    <a:pt x="2060503" y="1029062"/>
                  </a:cubicBezTo>
                  <a:cubicBezTo>
                    <a:pt x="2060503" y="1597094"/>
                    <a:pt x="1598285" y="2059382"/>
                    <a:pt x="1030184" y="2059382"/>
                  </a:cubicBezTo>
                  <a:close/>
                  <a:moveTo>
                    <a:pt x="286368" y="1742044"/>
                  </a:moveTo>
                  <a:cubicBezTo>
                    <a:pt x="-107400" y="1331264"/>
                    <a:pt x="-93608" y="679047"/>
                    <a:pt x="317168" y="285277"/>
                  </a:cubicBezTo>
                  <a:cubicBezTo>
                    <a:pt x="320667" y="281916"/>
                    <a:pt x="324200" y="278578"/>
                    <a:pt x="327767" y="275265"/>
                  </a:cubicBezTo>
                  <a:lnTo>
                    <a:pt x="355206" y="304557"/>
                  </a:lnTo>
                  <a:cubicBezTo>
                    <a:pt x="-44917" y="677418"/>
                    <a:pt x="-67016" y="1304047"/>
                    <a:pt x="305849" y="1704170"/>
                  </a:cubicBezTo>
                  <a:cubicBezTo>
                    <a:pt x="309005" y="1707556"/>
                    <a:pt x="312195" y="1710920"/>
                    <a:pt x="315385" y="1714261"/>
                  </a:cubicBezTo>
                  <a:close/>
                </a:path>
              </a:pathLst>
            </a:custGeom>
            <a:solidFill>
              <a:schemeClr val="accent2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161A01C-A9CA-13F2-CEFB-DAAA1A2936C0}"/>
                </a:ext>
              </a:extLst>
            </p:cNvPr>
            <p:cNvSpPr/>
            <p:nvPr/>
          </p:nvSpPr>
          <p:spPr>
            <a:xfrm>
              <a:off x="5533886" y="3455850"/>
              <a:ext cx="553526" cy="553526"/>
            </a:xfrm>
            <a:custGeom>
              <a:avLst/>
              <a:gdLst>
                <a:gd name="connsiteX0" fmla="*/ 573112 w 573279"/>
                <a:gd name="connsiteY0" fmla="*/ 286275 h 573279"/>
                <a:gd name="connsiteX1" fmla="*/ 286472 w 573279"/>
                <a:gd name="connsiteY1" fmla="*/ 572915 h 573279"/>
                <a:gd name="connsiteX2" fmla="*/ -167 w 573279"/>
                <a:gd name="connsiteY2" fmla="*/ 286275 h 573279"/>
                <a:gd name="connsiteX3" fmla="*/ 286472 w 573279"/>
                <a:gd name="connsiteY3" fmla="*/ -365 h 573279"/>
                <a:gd name="connsiteX4" fmla="*/ 573112 w 573279"/>
                <a:gd name="connsiteY4" fmla="*/ 286275 h 57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79" h="573279">
                  <a:moveTo>
                    <a:pt x="573112" y="286275"/>
                  </a:moveTo>
                  <a:cubicBezTo>
                    <a:pt x="573112" y="444582"/>
                    <a:pt x="444779" y="572915"/>
                    <a:pt x="286472" y="572915"/>
                  </a:cubicBezTo>
                  <a:cubicBezTo>
                    <a:pt x="128166" y="572915"/>
                    <a:pt x="-167" y="444582"/>
                    <a:pt x="-167" y="286275"/>
                  </a:cubicBezTo>
                  <a:cubicBezTo>
                    <a:pt x="-167" y="127968"/>
                    <a:pt x="128166" y="-365"/>
                    <a:pt x="286472" y="-365"/>
                  </a:cubicBezTo>
                  <a:cubicBezTo>
                    <a:pt x="444779" y="-365"/>
                    <a:pt x="573112" y="127968"/>
                    <a:pt x="573112" y="286275"/>
                  </a:cubicBezTo>
                  <a:close/>
                </a:path>
              </a:pathLst>
            </a:custGeom>
            <a:solidFill>
              <a:schemeClr val="accent2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52ADAE6-AEDF-CE1F-AD92-49B00E048FAA}"/>
                </a:ext>
              </a:extLst>
            </p:cNvPr>
            <p:cNvSpPr/>
            <p:nvPr/>
          </p:nvSpPr>
          <p:spPr>
            <a:xfrm>
              <a:off x="9363523" y="1595970"/>
              <a:ext cx="2289663" cy="2263477"/>
            </a:xfrm>
            <a:custGeom>
              <a:avLst/>
              <a:gdLst>
                <a:gd name="connsiteX0" fmla="*/ 1437697 w 2371372"/>
                <a:gd name="connsiteY0" fmla="*/ 2343887 h 2344251"/>
                <a:gd name="connsiteX1" fmla="*/ 1435604 w 2371372"/>
                <a:gd name="connsiteY1" fmla="*/ 2334112 h 2344251"/>
                <a:gd name="connsiteX2" fmla="*/ 2360898 w 2371372"/>
                <a:gd name="connsiteY2" fmla="*/ 1185082 h 2344251"/>
                <a:gd name="connsiteX3" fmla="*/ 2342171 w 2371372"/>
                <a:gd name="connsiteY3" fmla="*/ 974896 h 2344251"/>
                <a:gd name="connsiteX4" fmla="*/ 2352015 w 2371372"/>
                <a:gd name="connsiteY4" fmla="*/ 973146 h 2344251"/>
                <a:gd name="connsiteX5" fmla="*/ 1437697 w 2371372"/>
                <a:gd name="connsiteY5" fmla="*/ 2343750 h 2344251"/>
                <a:gd name="connsiteX6" fmla="*/ 654951 w 2371372"/>
                <a:gd name="connsiteY6" fmla="*/ 2245859 h 2344251"/>
                <a:gd name="connsiteX7" fmla="*/ -167 w 2371372"/>
                <a:gd name="connsiteY7" fmla="*/ 1185220 h 2344251"/>
                <a:gd name="connsiteX8" fmla="*/ 36190 w 2371372"/>
                <a:gd name="connsiteY8" fmla="*/ 892714 h 2344251"/>
                <a:gd name="connsiteX9" fmla="*/ 45862 w 2371372"/>
                <a:gd name="connsiteY9" fmla="*/ 895184 h 2344251"/>
                <a:gd name="connsiteX10" fmla="*/ 9813 w 2371372"/>
                <a:gd name="connsiteY10" fmla="*/ 1185220 h 2344251"/>
                <a:gd name="connsiteX11" fmla="*/ 659512 w 2371372"/>
                <a:gd name="connsiteY11" fmla="*/ 2236873 h 2344251"/>
                <a:gd name="connsiteX12" fmla="*/ 1954211 w 2371372"/>
                <a:gd name="connsiteY12" fmla="*/ 295905 h 2344251"/>
                <a:gd name="connsiteX13" fmla="*/ 480058 w 2371372"/>
                <a:gd name="connsiteY13" fmla="*/ 244627 h 2344251"/>
                <a:gd name="connsiteX14" fmla="*/ 474021 w 2371372"/>
                <a:gd name="connsiteY14" fmla="*/ 236601 h 2344251"/>
                <a:gd name="connsiteX15" fmla="*/ 1960728 w 2371372"/>
                <a:gd name="connsiteY15" fmla="*/ 288325 h 234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1372" h="2344251">
                  <a:moveTo>
                    <a:pt x="1437697" y="2343887"/>
                  </a:moveTo>
                  <a:lnTo>
                    <a:pt x="1435604" y="2334112"/>
                  </a:lnTo>
                  <a:cubicBezTo>
                    <a:pt x="1971738" y="2217837"/>
                    <a:pt x="2360898" y="1734661"/>
                    <a:pt x="2360898" y="1185082"/>
                  </a:cubicBezTo>
                  <a:cubicBezTo>
                    <a:pt x="2360933" y="1114600"/>
                    <a:pt x="2354657" y="1044259"/>
                    <a:pt x="2342171" y="974896"/>
                  </a:cubicBezTo>
                  <a:lnTo>
                    <a:pt x="2352015" y="973146"/>
                  </a:lnTo>
                  <a:cubicBezTo>
                    <a:pt x="2465889" y="1601655"/>
                    <a:pt x="2061739" y="2207513"/>
                    <a:pt x="1437697" y="2343750"/>
                  </a:cubicBezTo>
                  <a:close/>
                  <a:moveTo>
                    <a:pt x="654951" y="2245859"/>
                  </a:moveTo>
                  <a:cubicBezTo>
                    <a:pt x="250801" y="2043493"/>
                    <a:pt x="-167" y="1636942"/>
                    <a:pt x="-167" y="1185220"/>
                  </a:cubicBezTo>
                  <a:cubicBezTo>
                    <a:pt x="-202" y="1086588"/>
                    <a:pt x="12009" y="988334"/>
                    <a:pt x="36190" y="892714"/>
                  </a:cubicBezTo>
                  <a:lnTo>
                    <a:pt x="45862" y="895184"/>
                  </a:lnTo>
                  <a:cubicBezTo>
                    <a:pt x="21887" y="989994"/>
                    <a:pt x="9779" y="1087422"/>
                    <a:pt x="9813" y="1185220"/>
                  </a:cubicBezTo>
                  <a:cubicBezTo>
                    <a:pt x="9813" y="1633135"/>
                    <a:pt x="258759" y="2036119"/>
                    <a:pt x="659512" y="2236873"/>
                  </a:cubicBezTo>
                  <a:close/>
                  <a:moveTo>
                    <a:pt x="1954211" y="295905"/>
                  </a:moveTo>
                  <a:cubicBezTo>
                    <a:pt x="1535998" y="-65655"/>
                    <a:pt x="922383" y="-87000"/>
                    <a:pt x="480058" y="244627"/>
                  </a:cubicBezTo>
                  <a:lnTo>
                    <a:pt x="474021" y="236601"/>
                  </a:lnTo>
                  <a:cubicBezTo>
                    <a:pt x="920119" y="-97780"/>
                    <a:pt x="1538914" y="-76250"/>
                    <a:pt x="1960728" y="288325"/>
                  </a:cubicBezTo>
                  <a:close/>
                </a:path>
              </a:pathLst>
            </a:custGeom>
            <a:solidFill>
              <a:schemeClr val="accent3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193FBEF-F4D0-D118-1E71-955DA55E5C3E}"/>
                </a:ext>
              </a:extLst>
            </p:cNvPr>
            <p:cNvSpPr/>
            <p:nvPr/>
          </p:nvSpPr>
          <p:spPr>
            <a:xfrm>
              <a:off x="9511247" y="1746812"/>
              <a:ext cx="1989664" cy="1988775"/>
            </a:xfrm>
            <a:custGeom>
              <a:avLst/>
              <a:gdLst>
                <a:gd name="connsiteX0" fmla="*/ 1030178 w 2060667"/>
                <a:gd name="connsiteY0" fmla="*/ 2059382 h 2059746"/>
                <a:gd name="connsiteX1" fmla="*/ 1015634 w 2060667"/>
                <a:gd name="connsiteY1" fmla="*/ 2059382 h 2059746"/>
                <a:gd name="connsiteX2" fmla="*/ 1016183 w 2060667"/>
                <a:gd name="connsiteY2" fmla="*/ 2019320 h 2059746"/>
                <a:gd name="connsiteX3" fmla="*/ 1030178 w 2060667"/>
                <a:gd name="connsiteY3" fmla="*/ 2019320 h 2059746"/>
                <a:gd name="connsiteX4" fmla="*/ 2020434 w 2060667"/>
                <a:gd name="connsiteY4" fmla="*/ 1029062 h 2059746"/>
                <a:gd name="connsiteX5" fmla="*/ 1072057 w 2060667"/>
                <a:gd name="connsiteY5" fmla="*/ 39628 h 2059746"/>
                <a:gd name="connsiteX6" fmla="*/ 1073738 w 2060667"/>
                <a:gd name="connsiteY6" fmla="*/ -365 h 2059746"/>
                <a:gd name="connsiteX7" fmla="*/ 2060497 w 2060667"/>
                <a:gd name="connsiteY7" fmla="*/ 1029062 h 2059746"/>
                <a:gd name="connsiteX8" fmla="*/ 1030178 w 2060667"/>
                <a:gd name="connsiteY8" fmla="*/ 2059382 h 2059746"/>
                <a:gd name="connsiteX9" fmla="*/ 286361 w 2060667"/>
                <a:gd name="connsiteY9" fmla="*/ 1742044 h 2059746"/>
                <a:gd name="connsiteX10" fmla="*/ 317162 w 2060667"/>
                <a:gd name="connsiteY10" fmla="*/ 285277 h 2059746"/>
                <a:gd name="connsiteX11" fmla="*/ 327760 w 2060667"/>
                <a:gd name="connsiteY11" fmla="*/ 275265 h 2059746"/>
                <a:gd name="connsiteX12" fmla="*/ 355200 w 2060667"/>
                <a:gd name="connsiteY12" fmla="*/ 304557 h 2059746"/>
                <a:gd name="connsiteX13" fmla="*/ 305843 w 2060667"/>
                <a:gd name="connsiteY13" fmla="*/ 1704122 h 2059746"/>
                <a:gd name="connsiteX14" fmla="*/ 315413 w 2060667"/>
                <a:gd name="connsiteY14" fmla="*/ 1714261 h 205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0667" h="2059746">
                  <a:moveTo>
                    <a:pt x="1030178" y="2059382"/>
                  </a:moveTo>
                  <a:lnTo>
                    <a:pt x="1015634" y="2059382"/>
                  </a:lnTo>
                  <a:lnTo>
                    <a:pt x="1016183" y="2019320"/>
                  </a:lnTo>
                  <a:lnTo>
                    <a:pt x="1030178" y="2019320"/>
                  </a:lnTo>
                  <a:cubicBezTo>
                    <a:pt x="1576223" y="2019320"/>
                    <a:pt x="2020434" y="1575109"/>
                    <a:pt x="2020434" y="1029062"/>
                  </a:cubicBezTo>
                  <a:cubicBezTo>
                    <a:pt x="2021841" y="497868"/>
                    <a:pt x="1602839" y="60712"/>
                    <a:pt x="1072057" y="39628"/>
                  </a:cubicBezTo>
                  <a:lnTo>
                    <a:pt x="1073738" y="-365"/>
                  </a:lnTo>
                  <a:cubicBezTo>
                    <a:pt x="1625991" y="21532"/>
                    <a:pt x="2061971" y="476376"/>
                    <a:pt x="2060497" y="1029062"/>
                  </a:cubicBezTo>
                  <a:cubicBezTo>
                    <a:pt x="2060497" y="1597094"/>
                    <a:pt x="1598278" y="2059382"/>
                    <a:pt x="1030178" y="2059382"/>
                  </a:cubicBezTo>
                  <a:close/>
                  <a:moveTo>
                    <a:pt x="286361" y="1742044"/>
                  </a:moveTo>
                  <a:cubicBezTo>
                    <a:pt x="-107396" y="1331264"/>
                    <a:pt x="-93607" y="679047"/>
                    <a:pt x="317162" y="285277"/>
                  </a:cubicBezTo>
                  <a:cubicBezTo>
                    <a:pt x="320660" y="281916"/>
                    <a:pt x="324193" y="278578"/>
                    <a:pt x="327760" y="275265"/>
                  </a:cubicBezTo>
                  <a:lnTo>
                    <a:pt x="355200" y="304557"/>
                  </a:lnTo>
                  <a:cubicBezTo>
                    <a:pt x="-44902" y="677401"/>
                    <a:pt x="-67025" y="1304010"/>
                    <a:pt x="305843" y="1704122"/>
                  </a:cubicBezTo>
                  <a:cubicBezTo>
                    <a:pt x="308999" y="1707525"/>
                    <a:pt x="312188" y="1710903"/>
                    <a:pt x="315413" y="1714261"/>
                  </a:cubicBezTo>
                  <a:close/>
                </a:path>
              </a:pathLst>
            </a:custGeom>
            <a:solidFill>
              <a:schemeClr val="accent3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718AAB2-E299-8D20-DEF2-18F98BF9C34C}"/>
                </a:ext>
              </a:extLst>
            </p:cNvPr>
            <p:cNvSpPr/>
            <p:nvPr/>
          </p:nvSpPr>
          <p:spPr>
            <a:xfrm>
              <a:off x="9945763" y="3455609"/>
              <a:ext cx="553526" cy="553526"/>
            </a:xfrm>
            <a:custGeom>
              <a:avLst/>
              <a:gdLst>
                <a:gd name="connsiteX0" fmla="*/ 573112 w 573279"/>
                <a:gd name="connsiteY0" fmla="*/ 286275 h 573279"/>
                <a:gd name="connsiteX1" fmla="*/ 286472 w 573279"/>
                <a:gd name="connsiteY1" fmla="*/ 572915 h 573279"/>
                <a:gd name="connsiteX2" fmla="*/ -167 w 573279"/>
                <a:gd name="connsiteY2" fmla="*/ 286275 h 573279"/>
                <a:gd name="connsiteX3" fmla="*/ 286472 w 573279"/>
                <a:gd name="connsiteY3" fmla="*/ -365 h 573279"/>
                <a:gd name="connsiteX4" fmla="*/ 573112 w 573279"/>
                <a:gd name="connsiteY4" fmla="*/ 286275 h 57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79" h="573279">
                  <a:moveTo>
                    <a:pt x="573112" y="286275"/>
                  </a:moveTo>
                  <a:cubicBezTo>
                    <a:pt x="573112" y="444582"/>
                    <a:pt x="444779" y="572915"/>
                    <a:pt x="286472" y="572915"/>
                  </a:cubicBezTo>
                  <a:cubicBezTo>
                    <a:pt x="128166" y="572915"/>
                    <a:pt x="-167" y="444582"/>
                    <a:pt x="-167" y="286275"/>
                  </a:cubicBezTo>
                  <a:cubicBezTo>
                    <a:pt x="-167" y="127968"/>
                    <a:pt x="128166" y="-365"/>
                    <a:pt x="286472" y="-365"/>
                  </a:cubicBezTo>
                  <a:cubicBezTo>
                    <a:pt x="444779" y="-365"/>
                    <a:pt x="573112" y="127968"/>
                    <a:pt x="573112" y="286275"/>
                  </a:cubicBezTo>
                  <a:close/>
                </a:path>
              </a:pathLst>
            </a:custGeom>
            <a:solidFill>
              <a:schemeClr val="accent3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D0434C1-F0A0-5E5B-FAA3-F1DEB7B2BC3C}"/>
                </a:ext>
              </a:extLst>
            </p:cNvPr>
            <p:cNvSpPr/>
            <p:nvPr/>
          </p:nvSpPr>
          <p:spPr>
            <a:xfrm>
              <a:off x="2745019" y="4230276"/>
              <a:ext cx="2289663" cy="2263490"/>
            </a:xfrm>
            <a:custGeom>
              <a:avLst/>
              <a:gdLst>
                <a:gd name="connsiteX0" fmla="*/ 1437697 w 2371372"/>
                <a:gd name="connsiteY0" fmla="*/ 2343900 h 2344264"/>
                <a:gd name="connsiteX1" fmla="*/ 1435605 w 2371372"/>
                <a:gd name="connsiteY1" fmla="*/ 2334125 h 2344264"/>
                <a:gd name="connsiteX2" fmla="*/ 2360899 w 2371372"/>
                <a:gd name="connsiteY2" fmla="*/ 1185095 h 2344264"/>
                <a:gd name="connsiteX3" fmla="*/ 2342172 w 2371372"/>
                <a:gd name="connsiteY3" fmla="*/ 974909 h 2344264"/>
                <a:gd name="connsiteX4" fmla="*/ 2352015 w 2371372"/>
                <a:gd name="connsiteY4" fmla="*/ 973159 h 2344264"/>
                <a:gd name="connsiteX5" fmla="*/ 1437697 w 2371372"/>
                <a:gd name="connsiteY5" fmla="*/ 2343763 h 2344264"/>
                <a:gd name="connsiteX6" fmla="*/ 654951 w 2371372"/>
                <a:gd name="connsiteY6" fmla="*/ 2245872 h 2344264"/>
                <a:gd name="connsiteX7" fmla="*/ -167 w 2371372"/>
                <a:gd name="connsiteY7" fmla="*/ 1185232 h 2344264"/>
                <a:gd name="connsiteX8" fmla="*/ 36190 w 2371372"/>
                <a:gd name="connsiteY8" fmla="*/ 892727 h 2344264"/>
                <a:gd name="connsiteX9" fmla="*/ 45863 w 2371372"/>
                <a:gd name="connsiteY9" fmla="*/ 895197 h 2344264"/>
                <a:gd name="connsiteX10" fmla="*/ 9814 w 2371372"/>
                <a:gd name="connsiteY10" fmla="*/ 1185232 h 2344264"/>
                <a:gd name="connsiteX11" fmla="*/ 659513 w 2371372"/>
                <a:gd name="connsiteY11" fmla="*/ 2236886 h 2344264"/>
                <a:gd name="connsiteX12" fmla="*/ 1954211 w 2371372"/>
                <a:gd name="connsiteY12" fmla="*/ 295918 h 2344264"/>
                <a:gd name="connsiteX13" fmla="*/ 480059 w 2371372"/>
                <a:gd name="connsiteY13" fmla="*/ 244640 h 2344264"/>
                <a:gd name="connsiteX14" fmla="*/ 474022 w 2371372"/>
                <a:gd name="connsiteY14" fmla="*/ 236614 h 2344264"/>
                <a:gd name="connsiteX15" fmla="*/ 1960763 w 2371372"/>
                <a:gd name="connsiteY15" fmla="*/ 288338 h 234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1372" h="2344264">
                  <a:moveTo>
                    <a:pt x="1437697" y="2343900"/>
                  </a:moveTo>
                  <a:lnTo>
                    <a:pt x="1435605" y="2334125"/>
                  </a:lnTo>
                  <a:cubicBezTo>
                    <a:pt x="1971738" y="2217850"/>
                    <a:pt x="2360899" y="1734674"/>
                    <a:pt x="2360899" y="1185095"/>
                  </a:cubicBezTo>
                  <a:cubicBezTo>
                    <a:pt x="2360934" y="1114613"/>
                    <a:pt x="2354657" y="1044272"/>
                    <a:pt x="2342172" y="974909"/>
                  </a:cubicBezTo>
                  <a:lnTo>
                    <a:pt x="2352015" y="973159"/>
                  </a:lnTo>
                  <a:cubicBezTo>
                    <a:pt x="2465890" y="1601668"/>
                    <a:pt x="2061740" y="2207526"/>
                    <a:pt x="1437697" y="2343763"/>
                  </a:cubicBezTo>
                  <a:close/>
                  <a:moveTo>
                    <a:pt x="654951" y="2245872"/>
                  </a:moveTo>
                  <a:cubicBezTo>
                    <a:pt x="250767" y="2043506"/>
                    <a:pt x="-167" y="1636955"/>
                    <a:pt x="-167" y="1185232"/>
                  </a:cubicBezTo>
                  <a:cubicBezTo>
                    <a:pt x="-232" y="1086601"/>
                    <a:pt x="11982" y="988344"/>
                    <a:pt x="36190" y="892727"/>
                  </a:cubicBezTo>
                  <a:lnTo>
                    <a:pt x="45863" y="895197"/>
                  </a:lnTo>
                  <a:cubicBezTo>
                    <a:pt x="21877" y="990007"/>
                    <a:pt x="9766" y="1087435"/>
                    <a:pt x="9814" y="1185232"/>
                  </a:cubicBezTo>
                  <a:cubicBezTo>
                    <a:pt x="9814" y="1633148"/>
                    <a:pt x="258759" y="2036131"/>
                    <a:pt x="659513" y="2236886"/>
                  </a:cubicBezTo>
                  <a:close/>
                  <a:moveTo>
                    <a:pt x="1954211" y="295918"/>
                  </a:moveTo>
                  <a:cubicBezTo>
                    <a:pt x="1535999" y="-65642"/>
                    <a:pt x="922383" y="-86987"/>
                    <a:pt x="480059" y="244640"/>
                  </a:cubicBezTo>
                  <a:lnTo>
                    <a:pt x="474022" y="236614"/>
                  </a:lnTo>
                  <a:cubicBezTo>
                    <a:pt x="920154" y="-97784"/>
                    <a:pt x="1538949" y="-76254"/>
                    <a:pt x="1960763" y="288338"/>
                  </a:cubicBezTo>
                  <a:close/>
                </a:path>
              </a:pathLst>
            </a:custGeom>
            <a:solidFill>
              <a:schemeClr val="accent4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D901CBF-302A-7FD7-F742-16AED6EC07C0}"/>
                </a:ext>
              </a:extLst>
            </p:cNvPr>
            <p:cNvSpPr/>
            <p:nvPr/>
          </p:nvSpPr>
          <p:spPr>
            <a:xfrm>
              <a:off x="2894811" y="4381130"/>
              <a:ext cx="1989672" cy="1988775"/>
            </a:xfrm>
            <a:custGeom>
              <a:avLst/>
              <a:gdLst>
                <a:gd name="connsiteX0" fmla="*/ 1030184 w 2060674"/>
                <a:gd name="connsiteY0" fmla="*/ 2059382 h 2059746"/>
                <a:gd name="connsiteX1" fmla="*/ 1015641 w 2060674"/>
                <a:gd name="connsiteY1" fmla="*/ 2059382 h 2059746"/>
                <a:gd name="connsiteX2" fmla="*/ 1016190 w 2060674"/>
                <a:gd name="connsiteY2" fmla="*/ 2019320 h 2059746"/>
                <a:gd name="connsiteX3" fmla="*/ 1030184 w 2060674"/>
                <a:gd name="connsiteY3" fmla="*/ 2019320 h 2059746"/>
                <a:gd name="connsiteX4" fmla="*/ 2020441 w 2060674"/>
                <a:gd name="connsiteY4" fmla="*/ 1029062 h 2059746"/>
                <a:gd name="connsiteX5" fmla="*/ 1072063 w 2060674"/>
                <a:gd name="connsiteY5" fmla="*/ 39628 h 2059746"/>
                <a:gd name="connsiteX6" fmla="*/ 1073744 w 2060674"/>
                <a:gd name="connsiteY6" fmla="*/ -365 h 2059746"/>
                <a:gd name="connsiteX7" fmla="*/ 2060503 w 2060674"/>
                <a:gd name="connsiteY7" fmla="*/ 1029062 h 2059746"/>
                <a:gd name="connsiteX8" fmla="*/ 1030184 w 2060674"/>
                <a:gd name="connsiteY8" fmla="*/ 2059382 h 2059746"/>
                <a:gd name="connsiteX9" fmla="*/ 286368 w 2060674"/>
                <a:gd name="connsiteY9" fmla="*/ 1742044 h 2059746"/>
                <a:gd name="connsiteX10" fmla="*/ 317168 w 2060674"/>
                <a:gd name="connsiteY10" fmla="*/ 285277 h 2059746"/>
                <a:gd name="connsiteX11" fmla="*/ 327767 w 2060674"/>
                <a:gd name="connsiteY11" fmla="*/ 275265 h 2059746"/>
                <a:gd name="connsiteX12" fmla="*/ 355206 w 2060674"/>
                <a:gd name="connsiteY12" fmla="*/ 304557 h 2059746"/>
                <a:gd name="connsiteX13" fmla="*/ 305849 w 2060674"/>
                <a:gd name="connsiteY13" fmla="*/ 1704170 h 2059746"/>
                <a:gd name="connsiteX14" fmla="*/ 315385 w 2060674"/>
                <a:gd name="connsiteY14" fmla="*/ 1714261 h 205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0674" h="2059746">
                  <a:moveTo>
                    <a:pt x="1030184" y="2059382"/>
                  </a:moveTo>
                  <a:lnTo>
                    <a:pt x="1015641" y="2059382"/>
                  </a:lnTo>
                  <a:lnTo>
                    <a:pt x="1016190" y="2019320"/>
                  </a:lnTo>
                  <a:lnTo>
                    <a:pt x="1030184" y="2019320"/>
                  </a:lnTo>
                  <a:cubicBezTo>
                    <a:pt x="1576230" y="2019320"/>
                    <a:pt x="2020441" y="1575109"/>
                    <a:pt x="2020441" y="1029062"/>
                  </a:cubicBezTo>
                  <a:cubicBezTo>
                    <a:pt x="2021848" y="497868"/>
                    <a:pt x="1602846" y="60712"/>
                    <a:pt x="1072063" y="39628"/>
                  </a:cubicBezTo>
                  <a:lnTo>
                    <a:pt x="1073744" y="-365"/>
                  </a:lnTo>
                  <a:cubicBezTo>
                    <a:pt x="1625998" y="21532"/>
                    <a:pt x="2061978" y="476376"/>
                    <a:pt x="2060503" y="1029062"/>
                  </a:cubicBezTo>
                  <a:cubicBezTo>
                    <a:pt x="2060503" y="1597094"/>
                    <a:pt x="1598285" y="2059382"/>
                    <a:pt x="1030184" y="2059382"/>
                  </a:cubicBezTo>
                  <a:close/>
                  <a:moveTo>
                    <a:pt x="286368" y="1742044"/>
                  </a:moveTo>
                  <a:cubicBezTo>
                    <a:pt x="-107400" y="1331264"/>
                    <a:pt x="-93608" y="679047"/>
                    <a:pt x="317168" y="285277"/>
                  </a:cubicBezTo>
                  <a:cubicBezTo>
                    <a:pt x="320667" y="281916"/>
                    <a:pt x="324200" y="278578"/>
                    <a:pt x="327767" y="275265"/>
                  </a:cubicBezTo>
                  <a:lnTo>
                    <a:pt x="355206" y="304557"/>
                  </a:lnTo>
                  <a:cubicBezTo>
                    <a:pt x="-44917" y="677418"/>
                    <a:pt x="-67016" y="1304047"/>
                    <a:pt x="305849" y="1704170"/>
                  </a:cubicBezTo>
                  <a:cubicBezTo>
                    <a:pt x="309005" y="1707556"/>
                    <a:pt x="312195" y="1710920"/>
                    <a:pt x="315385" y="1714261"/>
                  </a:cubicBezTo>
                  <a:close/>
                </a:path>
              </a:pathLst>
            </a:custGeom>
            <a:solidFill>
              <a:schemeClr val="accent4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60CE9F7-CB94-3BB0-B2CF-230EFF831F50}"/>
                </a:ext>
              </a:extLst>
            </p:cNvPr>
            <p:cNvSpPr/>
            <p:nvPr/>
          </p:nvSpPr>
          <p:spPr>
            <a:xfrm rot="21411529">
              <a:off x="3327718" y="6090398"/>
              <a:ext cx="553526" cy="553526"/>
            </a:xfrm>
            <a:custGeom>
              <a:avLst/>
              <a:gdLst>
                <a:gd name="connsiteX0" fmla="*/ 573112 w 573279"/>
                <a:gd name="connsiteY0" fmla="*/ 286275 h 573279"/>
                <a:gd name="connsiteX1" fmla="*/ 286472 w 573279"/>
                <a:gd name="connsiteY1" fmla="*/ 572915 h 573279"/>
                <a:gd name="connsiteX2" fmla="*/ -167 w 573279"/>
                <a:gd name="connsiteY2" fmla="*/ 286275 h 573279"/>
                <a:gd name="connsiteX3" fmla="*/ 286472 w 573279"/>
                <a:gd name="connsiteY3" fmla="*/ -365 h 573279"/>
                <a:gd name="connsiteX4" fmla="*/ 573112 w 573279"/>
                <a:gd name="connsiteY4" fmla="*/ 286275 h 57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79" h="573279">
                  <a:moveTo>
                    <a:pt x="573112" y="286275"/>
                  </a:moveTo>
                  <a:cubicBezTo>
                    <a:pt x="573112" y="444582"/>
                    <a:pt x="444779" y="572915"/>
                    <a:pt x="286472" y="572915"/>
                  </a:cubicBezTo>
                  <a:cubicBezTo>
                    <a:pt x="128166" y="572915"/>
                    <a:pt x="-167" y="444582"/>
                    <a:pt x="-167" y="286275"/>
                  </a:cubicBezTo>
                  <a:cubicBezTo>
                    <a:pt x="-167" y="127968"/>
                    <a:pt x="128166" y="-365"/>
                    <a:pt x="286472" y="-365"/>
                  </a:cubicBezTo>
                  <a:cubicBezTo>
                    <a:pt x="444779" y="-365"/>
                    <a:pt x="573112" y="127968"/>
                    <a:pt x="573112" y="286275"/>
                  </a:cubicBezTo>
                  <a:close/>
                </a:path>
              </a:pathLst>
            </a:custGeom>
            <a:solidFill>
              <a:schemeClr val="accent4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89F9DDB-BCAD-EB41-AB54-816F83947CDD}"/>
                </a:ext>
              </a:extLst>
            </p:cNvPr>
            <p:cNvSpPr/>
            <p:nvPr/>
          </p:nvSpPr>
          <p:spPr>
            <a:xfrm>
              <a:off x="7157355" y="4313724"/>
              <a:ext cx="2289663" cy="2263490"/>
            </a:xfrm>
            <a:custGeom>
              <a:avLst/>
              <a:gdLst>
                <a:gd name="connsiteX0" fmla="*/ 1437697 w 2371372"/>
                <a:gd name="connsiteY0" fmla="*/ 2343900 h 2344264"/>
                <a:gd name="connsiteX1" fmla="*/ 1435605 w 2371372"/>
                <a:gd name="connsiteY1" fmla="*/ 2334125 h 2344264"/>
                <a:gd name="connsiteX2" fmla="*/ 2360899 w 2371372"/>
                <a:gd name="connsiteY2" fmla="*/ 1185095 h 2344264"/>
                <a:gd name="connsiteX3" fmla="*/ 2342172 w 2371372"/>
                <a:gd name="connsiteY3" fmla="*/ 974909 h 2344264"/>
                <a:gd name="connsiteX4" fmla="*/ 2352015 w 2371372"/>
                <a:gd name="connsiteY4" fmla="*/ 973159 h 2344264"/>
                <a:gd name="connsiteX5" fmla="*/ 1437697 w 2371372"/>
                <a:gd name="connsiteY5" fmla="*/ 2343763 h 2344264"/>
                <a:gd name="connsiteX6" fmla="*/ 654951 w 2371372"/>
                <a:gd name="connsiteY6" fmla="*/ 2245872 h 2344264"/>
                <a:gd name="connsiteX7" fmla="*/ -167 w 2371372"/>
                <a:gd name="connsiteY7" fmla="*/ 1185232 h 2344264"/>
                <a:gd name="connsiteX8" fmla="*/ 36190 w 2371372"/>
                <a:gd name="connsiteY8" fmla="*/ 892727 h 2344264"/>
                <a:gd name="connsiteX9" fmla="*/ 45863 w 2371372"/>
                <a:gd name="connsiteY9" fmla="*/ 895197 h 2344264"/>
                <a:gd name="connsiteX10" fmla="*/ 9814 w 2371372"/>
                <a:gd name="connsiteY10" fmla="*/ 1185232 h 2344264"/>
                <a:gd name="connsiteX11" fmla="*/ 659513 w 2371372"/>
                <a:gd name="connsiteY11" fmla="*/ 2236886 h 2344264"/>
                <a:gd name="connsiteX12" fmla="*/ 1954211 w 2371372"/>
                <a:gd name="connsiteY12" fmla="*/ 295918 h 2344264"/>
                <a:gd name="connsiteX13" fmla="*/ 480059 w 2371372"/>
                <a:gd name="connsiteY13" fmla="*/ 244640 h 2344264"/>
                <a:gd name="connsiteX14" fmla="*/ 474022 w 2371372"/>
                <a:gd name="connsiteY14" fmla="*/ 236614 h 2344264"/>
                <a:gd name="connsiteX15" fmla="*/ 1960763 w 2371372"/>
                <a:gd name="connsiteY15" fmla="*/ 288338 h 234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1372" h="2344264">
                  <a:moveTo>
                    <a:pt x="1437697" y="2343900"/>
                  </a:moveTo>
                  <a:lnTo>
                    <a:pt x="1435605" y="2334125"/>
                  </a:lnTo>
                  <a:cubicBezTo>
                    <a:pt x="1971738" y="2217850"/>
                    <a:pt x="2360899" y="1734674"/>
                    <a:pt x="2360899" y="1185095"/>
                  </a:cubicBezTo>
                  <a:cubicBezTo>
                    <a:pt x="2360934" y="1114613"/>
                    <a:pt x="2354657" y="1044272"/>
                    <a:pt x="2342172" y="974909"/>
                  </a:cubicBezTo>
                  <a:lnTo>
                    <a:pt x="2352015" y="973159"/>
                  </a:lnTo>
                  <a:cubicBezTo>
                    <a:pt x="2465890" y="1601668"/>
                    <a:pt x="2061740" y="2207526"/>
                    <a:pt x="1437697" y="2343763"/>
                  </a:cubicBezTo>
                  <a:close/>
                  <a:moveTo>
                    <a:pt x="654951" y="2245872"/>
                  </a:moveTo>
                  <a:cubicBezTo>
                    <a:pt x="250767" y="2043506"/>
                    <a:pt x="-167" y="1636955"/>
                    <a:pt x="-167" y="1185232"/>
                  </a:cubicBezTo>
                  <a:cubicBezTo>
                    <a:pt x="-232" y="1086601"/>
                    <a:pt x="11982" y="988344"/>
                    <a:pt x="36190" y="892727"/>
                  </a:cubicBezTo>
                  <a:lnTo>
                    <a:pt x="45863" y="895197"/>
                  </a:lnTo>
                  <a:cubicBezTo>
                    <a:pt x="21877" y="990007"/>
                    <a:pt x="9766" y="1087435"/>
                    <a:pt x="9814" y="1185232"/>
                  </a:cubicBezTo>
                  <a:cubicBezTo>
                    <a:pt x="9814" y="1633148"/>
                    <a:pt x="258759" y="2036131"/>
                    <a:pt x="659513" y="2236886"/>
                  </a:cubicBezTo>
                  <a:close/>
                  <a:moveTo>
                    <a:pt x="1954211" y="295918"/>
                  </a:moveTo>
                  <a:cubicBezTo>
                    <a:pt x="1535999" y="-65642"/>
                    <a:pt x="922383" y="-86987"/>
                    <a:pt x="480059" y="244640"/>
                  </a:cubicBezTo>
                  <a:lnTo>
                    <a:pt x="474022" y="236614"/>
                  </a:lnTo>
                  <a:cubicBezTo>
                    <a:pt x="920154" y="-97784"/>
                    <a:pt x="1538949" y="-76254"/>
                    <a:pt x="1960763" y="288338"/>
                  </a:cubicBezTo>
                  <a:close/>
                </a:path>
              </a:pathLst>
            </a:custGeom>
            <a:solidFill>
              <a:schemeClr val="accent5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F767D14-34E7-BCE4-365B-6455E9F67452}"/>
                </a:ext>
              </a:extLst>
            </p:cNvPr>
            <p:cNvSpPr/>
            <p:nvPr/>
          </p:nvSpPr>
          <p:spPr>
            <a:xfrm>
              <a:off x="7307147" y="4464578"/>
              <a:ext cx="1989672" cy="1988775"/>
            </a:xfrm>
            <a:custGeom>
              <a:avLst/>
              <a:gdLst>
                <a:gd name="connsiteX0" fmla="*/ 1030184 w 2060674"/>
                <a:gd name="connsiteY0" fmla="*/ 2059382 h 2059746"/>
                <a:gd name="connsiteX1" fmla="*/ 1015641 w 2060674"/>
                <a:gd name="connsiteY1" fmla="*/ 2059382 h 2059746"/>
                <a:gd name="connsiteX2" fmla="*/ 1016190 w 2060674"/>
                <a:gd name="connsiteY2" fmla="*/ 2019320 h 2059746"/>
                <a:gd name="connsiteX3" fmla="*/ 1030184 w 2060674"/>
                <a:gd name="connsiteY3" fmla="*/ 2019320 h 2059746"/>
                <a:gd name="connsiteX4" fmla="*/ 2020441 w 2060674"/>
                <a:gd name="connsiteY4" fmla="*/ 1029062 h 2059746"/>
                <a:gd name="connsiteX5" fmla="*/ 1072063 w 2060674"/>
                <a:gd name="connsiteY5" fmla="*/ 39628 h 2059746"/>
                <a:gd name="connsiteX6" fmla="*/ 1073744 w 2060674"/>
                <a:gd name="connsiteY6" fmla="*/ -365 h 2059746"/>
                <a:gd name="connsiteX7" fmla="*/ 2060503 w 2060674"/>
                <a:gd name="connsiteY7" fmla="*/ 1029062 h 2059746"/>
                <a:gd name="connsiteX8" fmla="*/ 1030184 w 2060674"/>
                <a:gd name="connsiteY8" fmla="*/ 2059382 h 2059746"/>
                <a:gd name="connsiteX9" fmla="*/ 286368 w 2060674"/>
                <a:gd name="connsiteY9" fmla="*/ 1742044 h 2059746"/>
                <a:gd name="connsiteX10" fmla="*/ 317168 w 2060674"/>
                <a:gd name="connsiteY10" fmla="*/ 285277 h 2059746"/>
                <a:gd name="connsiteX11" fmla="*/ 327767 w 2060674"/>
                <a:gd name="connsiteY11" fmla="*/ 275265 h 2059746"/>
                <a:gd name="connsiteX12" fmla="*/ 355206 w 2060674"/>
                <a:gd name="connsiteY12" fmla="*/ 304557 h 2059746"/>
                <a:gd name="connsiteX13" fmla="*/ 305849 w 2060674"/>
                <a:gd name="connsiteY13" fmla="*/ 1704170 h 2059746"/>
                <a:gd name="connsiteX14" fmla="*/ 315385 w 2060674"/>
                <a:gd name="connsiteY14" fmla="*/ 1714261 h 205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60674" h="2059746">
                  <a:moveTo>
                    <a:pt x="1030184" y="2059382"/>
                  </a:moveTo>
                  <a:lnTo>
                    <a:pt x="1015641" y="2059382"/>
                  </a:lnTo>
                  <a:lnTo>
                    <a:pt x="1016190" y="2019320"/>
                  </a:lnTo>
                  <a:lnTo>
                    <a:pt x="1030184" y="2019320"/>
                  </a:lnTo>
                  <a:cubicBezTo>
                    <a:pt x="1576230" y="2019320"/>
                    <a:pt x="2020441" y="1575109"/>
                    <a:pt x="2020441" y="1029062"/>
                  </a:cubicBezTo>
                  <a:cubicBezTo>
                    <a:pt x="2021848" y="497868"/>
                    <a:pt x="1602846" y="60712"/>
                    <a:pt x="1072063" y="39628"/>
                  </a:cubicBezTo>
                  <a:lnTo>
                    <a:pt x="1073744" y="-365"/>
                  </a:lnTo>
                  <a:cubicBezTo>
                    <a:pt x="1625998" y="21532"/>
                    <a:pt x="2061978" y="476376"/>
                    <a:pt x="2060503" y="1029062"/>
                  </a:cubicBezTo>
                  <a:cubicBezTo>
                    <a:pt x="2060503" y="1597094"/>
                    <a:pt x="1598285" y="2059382"/>
                    <a:pt x="1030184" y="2059382"/>
                  </a:cubicBezTo>
                  <a:close/>
                  <a:moveTo>
                    <a:pt x="286368" y="1742044"/>
                  </a:moveTo>
                  <a:cubicBezTo>
                    <a:pt x="-107400" y="1331264"/>
                    <a:pt x="-93608" y="679047"/>
                    <a:pt x="317168" y="285277"/>
                  </a:cubicBezTo>
                  <a:cubicBezTo>
                    <a:pt x="320667" y="281916"/>
                    <a:pt x="324200" y="278578"/>
                    <a:pt x="327767" y="275265"/>
                  </a:cubicBezTo>
                  <a:lnTo>
                    <a:pt x="355206" y="304557"/>
                  </a:lnTo>
                  <a:cubicBezTo>
                    <a:pt x="-44917" y="677418"/>
                    <a:pt x="-67016" y="1304047"/>
                    <a:pt x="305849" y="1704170"/>
                  </a:cubicBezTo>
                  <a:cubicBezTo>
                    <a:pt x="309005" y="1707556"/>
                    <a:pt x="312195" y="1710920"/>
                    <a:pt x="315385" y="1714261"/>
                  </a:cubicBezTo>
                  <a:close/>
                </a:path>
              </a:pathLst>
            </a:custGeom>
            <a:solidFill>
              <a:schemeClr val="accent5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B524246-9B3A-1576-6CF2-7BFD4D989C37}"/>
                </a:ext>
              </a:extLst>
            </p:cNvPr>
            <p:cNvSpPr/>
            <p:nvPr/>
          </p:nvSpPr>
          <p:spPr>
            <a:xfrm>
              <a:off x="7740054" y="6173846"/>
              <a:ext cx="553526" cy="553526"/>
            </a:xfrm>
            <a:custGeom>
              <a:avLst/>
              <a:gdLst>
                <a:gd name="connsiteX0" fmla="*/ 573112 w 573279"/>
                <a:gd name="connsiteY0" fmla="*/ 286275 h 573279"/>
                <a:gd name="connsiteX1" fmla="*/ 286472 w 573279"/>
                <a:gd name="connsiteY1" fmla="*/ 572915 h 573279"/>
                <a:gd name="connsiteX2" fmla="*/ -167 w 573279"/>
                <a:gd name="connsiteY2" fmla="*/ 286275 h 573279"/>
                <a:gd name="connsiteX3" fmla="*/ 286472 w 573279"/>
                <a:gd name="connsiteY3" fmla="*/ -365 h 573279"/>
                <a:gd name="connsiteX4" fmla="*/ 573112 w 573279"/>
                <a:gd name="connsiteY4" fmla="*/ 286275 h 57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279" h="573279">
                  <a:moveTo>
                    <a:pt x="573112" y="286275"/>
                  </a:moveTo>
                  <a:cubicBezTo>
                    <a:pt x="573112" y="444582"/>
                    <a:pt x="444779" y="572915"/>
                    <a:pt x="286472" y="572915"/>
                  </a:cubicBezTo>
                  <a:cubicBezTo>
                    <a:pt x="128166" y="572915"/>
                    <a:pt x="-167" y="444582"/>
                    <a:pt x="-167" y="286275"/>
                  </a:cubicBezTo>
                  <a:cubicBezTo>
                    <a:pt x="-167" y="127968"/>
                    <a:pt x="128166" y="-365"/>
                    <a:pt x="286472" y="-365"/>
                  </a:cubicBezTo>
                  <a:cubicBezTo>
                    <a:pt x="444779" y="-365"/>
                    <a:pt x="573112" y="127968"/>
                    <a:pt x="573112" y="286275"/>
                  </a:cubicBezTo>
                  <a:close/>
                </a:path>
              </a:pathLst>
            </a:custGeom>
            <a:solidFill>
              <a:schemeClr val="accent5"/>
            </a:solidFill>
            <a:ln w="34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7CB4FD1A-2D4C-A1FD-CEAA-62247B77A4E6}"/>
                </a:ext>
              </a:extLst>
            </p:cNvPr>
            <p:cNvSpPr txBox="1"/>
            <p:nvPr/>
          </p:nvSpPr>
          <p:spPr>
            <a:xfrm>
              <a:off x="785623" y="2273877"/>
              <a:ext cx="179573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Montserrat" panose="00000500000000000000" pitchFamily="2" charset="0"/>
                </a:rPr>
                <a:t>Create a cloud based integrated Information Technology (IT) storage.</a:t>
              </a:r>
              <a:endParaRPr lang="en-US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7B65746-D748-0A26-6761-62A49156E18B}"/>
                </a:ext>
              </a:extLst>
            </p:cNvPr>
            <p:cNvSpPr txBox="1"/>
            <p:nvPr/>
          </p:nvSpPr>
          <p:spPr>
            <a:xfrm>
              <a:off x="5127557" y="2204701"/>
              <a:ext cx="1936516" cy="10725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Montserrat" panose="00000500000000000000" pitchFamily="2" charset="0"/>
                </a:rPr>
                <a:t>Determine the necessary criterion for supplier quality management evaluation.</a:t>
              </a:r>
              <a:endParaRPr lang="en-US" sz="1200" dirty="0">
                <a:latin typeface="Montserrat" panose="00000500000000000000" pitchFamily="2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7E503FC9-9A34-0EA6-5383-132FDA88FF84}"/>
                </a:ext>
              </a:extLst>
            </p:cNvPr>
            <p:cNvSpPr txBox="1"/>
            <p:nvPr/>
          </p:nvSpPr>
          <p:spPr>
            <a:xfrm>
              <a:off x="9537821" y="2399937"/>
              <a:ext cx="1936516" cy="6825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Montserrat" panose="00000500000000000000" pitchFamily="2" charset="0"/>
                </a:rPr>
                <a:t>Acquire a Supplier Risk Scorecard System.</a:t>
              </a:r>
              <a:endParaRPr lang="en-US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3AE0783A-3E7A-9B4B-46A5-1E35EB1574A5}"/>
                </a:ext>
              </a:extLst>
            </p:cNvPr>
            <p:cNvSpPr txBox="1"/>
            <p:nvPr/>
          </p:nvSpPr>
          <p:spPr>
            <a:xfrm>
              <a:off x="2921389" y="4936753"/>
              <a:ext cx="1936516" cy="877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Montserrat" panose="00000500000000000000" pitchFamily="2" charset="0"/>
                </a:rPr>
                <a:t>Create a collaborative working relationship and conduct audits.</a:t>
              </a:r>
              <a:endParaRPr lang="en-US" sz="1200" dirty="0">
                <a:latin typeface="Montserrat" panose="00000500000000000000" pitchFamily="2" charset="0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285F649-8E36-2D2C-BC71-B977147A42E5}"/>
                </a:ext>
              </a:extLst>
            </p:cNvPr>
            <p:cNvSpPr txBox="1"/>
            <p:nvPr/>
          </p:nvSpPr>
          <p:spPr>
            <a:xfrm>
              <a:off x="7333725" y="5020201"/>
              <a:ext cx="1936516" cy="8775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effectLst/>
                  <a:latin typeface="Montserrat" panose="00000500000000000000" pitchFamily="2" charset="0"/>
                </a:rPr>
                <a:t>Have suppliers take more responsibility for the quality of their supplies.</a:t>
              </a:r>
              <a:endParaRPr lang="en-US" sz="1200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20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194</Words>
  <Application>Microsoft Macintosh PowerPoint</Application>
  <PresentationFormat>Widescreen</PresentationFormat>
  <Paragraphs>43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Fira Sans</vt:lpstr>
      <vt:lpstr>Mali</vt:lpstr>
      <vt:lpstr>Montserrat</vt:lpstr>
      <vt:lpstr>Raleway</vt:lpstr>
      <vt:lpstr>Roboto</vt:lpstr>
      <vt:lpstr>Roboto Condensed</vt:lpstr>
      <vt:lpstr>Rubik</vt:lpstr>
      <vt:lpstr>Rubik Bold</vt:lpstr>
      <vt:lpstr>Office Theme</vt:lpstr>
      <vt:lpstr>PowerPoint Presentation</vt:lpstr>
      <vt:lpstr>PowerPoint Presentation</vt:lpstr>
      <vt:lpstr>Product Overview Infographics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Zin  Oo</dc:creator>
  <cp:lastModifiedBy>Ye Zin  Oo</cp:lastModifiedBy>
  <cp:revision>1</cp:revision>
  <dcterms:created xsi:type="dcterms:W3CDTF">2025-10-16T05:07:07Z</dcterms:created>
  <dcterms:modified xsi:type="dcterms:W3CDTF">2025-10-16T06:17:55Z</dcterms:modified>
</cp:coreProperties>
</file>