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9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87" r:id="rId7"/>
    <p:sldId id="263" r:id="rId8"/>
    <p:sldId id="282" r:id="rId9"/>
    <p:sldId id="288" r:id="rId10"/>
    <p:sldId id="289" r:id="rId11"/>
    <p:sldId id="290" r:id="rId12"/>
    <p:sldId id="291" r:id="rId13"/>
    <p:sldId id="268" r:id="rId14"/>
    <p:sldId id="283" r:id="rId15"/>
    <p:sldId id="284" r:id="rId16"/>
    <p:sldId id="273" r:id="rId17"/>
    <p:sldId id="295" r:id="rId18"/>
    <p:sldId id="296" r:id="rId19"/>
    <p:sldId id="294" r:id="rId20"/>
    <p:sldId id="293" r:id="rId21"/>
    <p:sldId id="297" r:id="rId22"/>
    <p:sldId id="298" r:id="rId23"/>
    <p:sldId id="299" r:id="rId24"/>
    <p:sldId id="300" r:id="rId25"/>
    <p:sldId id="30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4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0295A-D548-463D-A0FB-7869A4CA0027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F0AFC-48CF-49C0-954B-6A141C32A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0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B6578-AAF6-4D63-A545-F6C311EB50A4}" type="datetimeFigureOut">
              <a:rPr lang="zh-CN" altLang="en-US" smtClean="0"/>
              <a:t>2021/9/6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CA8F1-65B7-4168-9E5A-D348FEC2C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193" y="463101"/>
            <a:ext cx="3817473" cy="41682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2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471564" y="372774"/>
            <a:ext cx="431078" cy="29873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d-ID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4" y="327460"/>
            <a:ext cx="431078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0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9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959688" y="-511830"/>
            <a:ext cx="8511676" cy="791552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3676650" y="2984265"/>
            <a:ext cx="483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Word</a:t>
            </a: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基础</a:t>
            </a: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(</a:t>
            </a: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一</a:t>
            </a: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)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588485" y="-1160759"/>
            <a:ext cx="9254082" cy="9213378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3111" y="930360"/>
            <a:ext cx="8065769" cy="5446338"/>
            <a:chOff x="2063111" y="930360"/>
            <a:chExt cx="8065769" cy="5446338"/>
          </a:xfrm>
        </p:grpSpPr>
        <p:sp>
          <p:nvSpPr>
            <p:cNvPr id="10" name="椭圆 9"/>
            <p:cNvSpPr/>
            <p:nvPr/>
          </p:nvSpPr>
          <p:spPr>
            <a:xfrm>
              <a:off x="2063111" y="9303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9787942" y="6035760"/>
              <a:ext cx="340938" cy="340938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自由: 形状 34"/>
          <p:cNvSpPr/>
          <p:nvPr/>
        </p:nvSpPr>
        <p:spPr>
          <a:xfrm rot="2700000">
            <a:off x="6145376" y="5876946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F7DE6F-D294-41FA-943A-813B8D456AEC}"/>
              </a:ext>
            </a:extLst>
          </p:cNvPr>
          <p:cNvSpPr txBox="1"/>
          <p:nvPr/>
        </p:nvSpPr>
        <p:spPr>
          <a:xfrm>
            <a:off x="8274238" y="4777935"/>
            <a:ext cx="158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曲博艺婷</a:t>
            </a:r>
          </a:p>
        </p:txBody>
      </p:sp>
    </p:spTree>
    <p:extLst>
      <p:ext uri="{BB962C8B-B14F-4D97-AF65-F5344CB8AC3E}">
        <p14:creationId xmlns:p14="http://schemas.microsoft.com/office/powerpoint/2010/main" val="26130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476"/>
    </mc:Choice>
    <mc:Fallback xmlns="">
      <p:transition spd="slow" advTm="235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10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F2EE60-F4C0-4876-B2FD-FCA6049F70AF}"/>
              </a:ext>
            </a:extLst>
          </p:cNvPr>
          <p:cNvSpPr txBox="1"/>
          <p:nvPr/>
        </p:nvSpPr>
        <p:spPr>
          <a:xfrm>
            <a:off x="589280" y="327460"/>
            <a:ext cx="1087212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添加图片、形状、</a:t>
            </a:r>
            <a:r>
              <a:rPr lang="en-US" altLang="zh-CN" sz="3200" b="1" dirty="0">
                <a:solidFill>
                  <a:srgbClr val="333333"/>
                </a:solidFill>
                <a:latin typeface="Arial" panose="020B0604020202020204" pitchFamily="34" charset="0"/>
              </a:rPr>
              <a:t>SmartArt</a:t>
            </a: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、图表等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”选项卡。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选择要添加的内容：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表格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”，将鼠标悬停在所需的大小上，然后选择它。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图片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”，找到要使用的图片，然后选择“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联机图片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联机图片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”，搜索并选择所需的图片，然后选择“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形状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形状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”，然后从下拉列表中选择形状。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图标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图标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”，选择所需的图片，然后选择“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3D 模型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3D 模型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”，从文件或联机来源中选择，转到所需的图像，然后选择“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SmartArt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SmartArt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SmartArt 图形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”，然后选择“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图表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图表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”，选择要使用的图表，然后选择“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屏幕截图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 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屏幕截图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”，然后从下拉列表中进行选择。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5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11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F48F81-8045-4890-8806-EA9CEAE1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9" y="2383921"/>
            <a:ext cx="11889661" cy="20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519980"/>
            <a:ext cx="4689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将文档保存到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OneDrive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3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8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"/>
    </mc:Choice>
    <mc:Fallback xmlns="">
      <p:transition spd="slow" advTm="54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E38E6E-3EB1-45C1-9AEF-D8BA2AA17F05}"/>
              </a:ext>
            </a:extLst>
          </p:cNvPr>
          <p:cNvSpPr txBox="1"/>
          <p:nvPr/>
        </p:nvSpPr>
        <p:spPr>
          <a:xfrm>
            <a:off x="782353" y="1720840"/>
            <a:ext cx="10627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将文件保存到云后，可以与他人共享和协作，也可从任何位置（计算机、平板电脑或手机）访问文档。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“文件”&gt;“另存为”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OneDrive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将个人文件保存到“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OneDrive - 个人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”，将工作文件保存到公司 OneDrive。 也可以保存到列表中的其他位置，或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添加位置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为文件键入描述性名称，然后选择“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66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416CD1-4C4B-466D-BAB9-FB49F1BD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27" y="341199"/>
            <a:ext cx="8953145" cy="617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2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写入和编辑 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4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80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16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E0C91-7DAA-49D3-BAD1-B050E7D59547}"/>
              </a:ext>
            </a:extLst>
          </p:cNvPr>
          <p:cNvSpPr txBox="1"/>
          <p:nvPr/>
        </p:nvSpPr>
        <p:spPr>
          <a:xfrm>
            <a:off x="2237678" y="1043043"/>
            <a:ext cx="7716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添加文本：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将光标置于要添加文本的位置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开始键入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替换文本：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选择要替换的文本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若要选择单个单词，双击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若要选择一行，请单机该行左侧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开始键入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43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BE0C91-7DAA-49D3-BAD1-B050E7D59547}"/>
              </a:ext>
            </a:extLst>
          </p:cNvPr>
          <p:cNvSpPr txBox="1"/>
          <p:nvPr/>
        </p:nvSpPr>
        <p:spPr>
          <a:xfrm>
            <a:off x="1479057" y="1125776"/>
            <a:ext cx="92338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设置文本格式：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选择要设置格式的文本。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选择任意选项来更改字体、字号、字体颜色，或将文本加粗、变成斜体或为其添加下划线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</a:rPr>
              <a:t>复制格式：</a:t>
            </a:r>
            <a:endParaRPr lang="en-US" altLang="zh-CN" sz="28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选择具有要复制格式的文本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单击“格式刷”，然后选择要向起复制格式的文本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：若要将格式复制到多个位置，双击“格式刷”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E0A0D2-7BC2-45CA-A58A-B499C0F21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4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18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975483" y="1242057"/>
            <a:ext cx="1036837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查找和替换文本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查找内容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”，输入要搜索的字词或短语。 对于“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替换为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”，请输入新文本。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查找下一处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”，然后选择：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”以替换第一个实例，或选择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全部替换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”，以替换所有实例。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176AD3-5D75-4AA5-8AB5-0100A8DC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872" y="3427270"/>
            <a:ext cx="1301168" cy="150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7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19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975483" y="1242057"/>
            <a:ext cx="1036837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检查拼写和语法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使用下划线标记拼写、语法和风格问题。 右键单击带下划线的字词，然后选择所需的建议，或了解有关错误及其纠正方法的详细信息。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右键单击该单词。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选择更正项，或选择“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或者，打开“编辑器”窗格以按类别解决问题。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审阅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”选项卡上，选择“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检查文档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E32215-4D74-4674-B4E7-0B8F14A6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823" y="327460"/>
            <a:ext cx="5125025" cy="1937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B51D89-8862-4786-B379-F3B9B976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240" y="3662129"/>
            <a:ext cx="3343889" cy="14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82935" y="2305505"/>
            <a:ext cx="3061160" cy="751139"/>
            <a:chOff x="4123410" y="1826618"/>
            <a:chExt cx="3061160" cy="751139"/>
          </a:xfrm>
        </p:grpSpPr>
        <p:grpSp>
          <p:nvGrpSpPr>
            <p:cNvPr id="3" name="组合 2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8"/>
            <p:cNvSpPr txBox="1"/>
            <p:nvPr/>
          </p:nvSpPr>
          <p:spPr>
            <a:xfrm>
              <a:off x="4886245" y="1947086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547906" y="2305505"/>
            <a:ext cx="3096011" cy="751139"/>
            <a:chOff x="4123410" y="1826618"/>
            <a:chExt cx="3096011" cy="751139"/>
          </a:xfrm>
        </p:grpSpPr>
        <p:grpSp>
          <p:nvGrpSpPr>
            <p:cNvPr id="12" name="组合 11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8"/>
            <p:cNvSpPr txBox="1"/>
            <p:nvPr/>
          </p:nvSpPr>
          <p:spPr>
            <a:xfrm>
              <a:off x="4962606" y="194322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创建文档</a:t>
              </a:r>
            </a:p>
          </p:txBody>
        </p:sp>
        <p:sp>
          <p:nvSpPr>
            <p:cNvPr id="14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2582934" y="4064360"/>
            <a:ext cx="3061160" cy="751139"/>
            <a:chOff x="4123410" y="1826618"/>
            <a:chExt cx="3061160" cy="751139"/>
          </a:xfrm>
        </p:grpSpPr>
        <p:grpSp>
          <p:nvGrpSpPr>
            <p:cNvPr id="21" name="组合 20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8"/>
            <p:cNvSpPr txBox="1"/>
            <p:nvPr/>
          </p:nvSpPr>
          <p:spPr>
            <a:xfrm>
              <a:off x="4927754" y="196411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保存到</a:t>
              </a:r>
              <a:r>
                <a:rPr kumimoji="1"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OneDrive</a:t>
              </a:r>
              <a:endPara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47905" y="4064360"/>
            <a:ext cx="3161481" cy="751139"/>
            <a:chOff x="4123410" y="1826618"/>
            <a:chExt cx="3161481" cy="751139"/>
          </a:xfrm>
        </p:grpSpPr>
        <p:grpSp>
          <p:nvGrpSpPr>
            <p:cNvPr id="30" name="组合 29"/>
            <p:cNvGrpSpPr/>
            <p:nvPr/>
          </p:nvGrpSpPr>
          <p:grpSpPr>
            <a:xfrm>
              <a:off x="4123410" y="1826618"/>
              <a:ext cx="738875" cy="751139"/>
              <a:chOff x="2498710" y="2311467"/>
              <a:chExt cx="1748840" cy="1777866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644792" y="2457549"/>
                <a:ext cx="1456676" cy="14566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498710" y="2311467"/>
                <a:ext cx="1748840" cy="174884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66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758995" y="3683265"/>
                <a:ext cx="406068" cy="4060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44791" y="2350267"/>
                <a:ext cx="255468" cy="255468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8"/>
            <p:cNvSpPr txBox="1"/>
            <p:nvPr/>
          </p:nvSpPr>
          <p:spPr>
            <a:xfrm>
              <a:off x="5028076" y="1964117"/>
              <a:ext cx="2256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写入和编辑</a:t>
              </a:r>
            </a:p>
          </p:txBody>
        </p:sp>
        <p:sp>
          <p:nvSpPr>
            <p:cNvPr id="32" name="文本框 4"/>
            <p:cNvSpPr txBox="1"/>
            <p:nvPr/>
          </p:nvSpPr>
          <p:spPr>
            <a:xfrm>
              <a:off x="4927755" y="2269980"/>
              <a:ext cx="225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4927755" y="1892087"/>
              <a:ext cx="0" cy="5798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文本框 37"/>
          <p:cNvSpPr txBox="1"/>
          <p:nvPr/>
        </p:nvSpPr>
        <p:spPr>
          <a:xfrm>
            <a:off x="4789715" y="208096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</a:rPr>
              <a:t>CONTENT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9" name="自由: 形状 85"/>
          <p:cNvSpPr/>
          <p:nvPr/>
        </p:nvSpPr>
        <p:spPr>
          <a:xfrm rot="2700000">
            <a:off x="6025850" y="813191"/>
            <a:ext cx="140300" cy="140300"/>
          </a:xfrm>
          <a:custGeom>
            <a:avLst/>
            <a:gdLst>
              <a:gd name="connsiteX0" fmla="*/ 75778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749181 h 914400"/>
              <a:gd name="connsiteX5" fmla="*/ 757780 w 914400"/>
              <a:gd name="connsiteY5" fmla="*/ 74918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914400">
                <a:moveTo>
                  <a:pt x="75778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lnTo>
                  <a:pt x="0" y="749181"/>
                </a:lnTo>
                <a:lnTo>
                  <a:pt x="757780" y="7491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28"/>
    </mc:Choice>
    <mc:Fallback xmlns="">
      <p:transition spd="slow" advTm="5322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20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632420" y="1152847"/>
            <a:ext cx="1092715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显示字数统计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用户键入时，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会统计文档中的字数。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还会统计页数、段落数、行数和字符数。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如果需要知道文档中的字数、页数、字符数、段落数或行数，请查看状态栏。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3EC635-ABBC-4610-BFD6-589F744A5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87" y="4248296"/>
            <a:ext cx="4215849" cy="16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21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632420" y="1152847"/>
            <a:ext cx="109271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显示字数统计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要统计部分内容的字数，请选择要统计字数的文字。 状态栏将显示选定内容的字数以及整个文档的字数。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通过单击状态栏中的字数来查找字符数、段落数和行数。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5825D8-59A9-412F-A0D4-D17D12E4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4029075"/>
            <a:ext cx="3286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22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632420" y="1152847"/>
            <a:ext cx="1092715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插入超链接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如果在开头输入了“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http://”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，当按空格键或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Enter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自动将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Web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地址转换为链接。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如果想要从文档中的“友好文本”进行链接，最快方式是先将地址复制到剪贴板复制：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从浏览器的地址栏中复制地址。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转到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中的文档，并选择想要使其成为链接的文本。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Ctrl+K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或者“插入”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-&gt;“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超链接”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粘贴地址并按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Enter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稍后如果想要更改链接，请右键单击它并选择“编辑超链接”。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EB18AD-998B-449D-B2D7-3C33C9A3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65" y="327460"/>
            <a:ext cx="4078252" cy="177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99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23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632420" y="1555319"/>
            <a:ext cx="1092715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编辑时访问链接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编辑文档时，单击链接可以编辑其显示文本（友好文本）。 若要访问链接，按 Ctrl 并单击。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提示: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如果想要通过单击访问链接，请转到“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”&gt;“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高级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”，并清除“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 Ctrl+单击跟踪超链接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”复选框</a:t>
            </a:r>
            <a:endParaRPr lang="en-US" altLang="zh-CN" sz="24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2AFF2B-5A19-47F4-96A1-2F8350826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55A720A-75FE-4411-AA37-6878250D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95" y="4520575"/>
            <a:ext cx="6578610" cy="11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24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553C94-DAE2-4550-88A7-4936320922F9}"/>
              </a:ext>
            </a:extLst>
          </p:cNvPr>
          <p:cNvSpPr txBox="1"/>
          <p:nvPr/>
        </p:nvSpPr>
        <p:spPr>
          <a:xfrm>
            <a:off x="554565" y="1060989"/>
            <a:ext cx="1092715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删除超链接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删除超链接将只删除链接，文本会保留。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右键单击链接，然后选择“删除超链接”。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若要防止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在你键入网址时自动创建链接，请转到“文件”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选项”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&gt;“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校对”，并单击“自动更正选项”。 在“键入时自动套用格式”选项卡上，清除“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Internet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及网络路径替换为超链接”复选框。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C0FD9-A4AD-40A8-8C39-F82A1602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2738"/>
            <a:ext cx="65" cy="7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837BF9-CA7B-4496-88E7-B41045B1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2AFF2B-5A19-47F4-96A1-2F8350826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B18B44-266E-476E-ADDE-A9D1E712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273" y="782874"/>
            <a:ext cx="4251822" cy="28345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B9DE03-00FE-4A14-B607-2D6A10D6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24" y="5006436"/>
            <a:ext cx="4953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简介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1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1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"/>
    </mc:Choice>
    <mc:Fallback xmlns="">
      <p:transition spd="slow" advTm="10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4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3D17E-A425-4440-B216-823046BF7840}"/>
              </a:ext>
            </a:extLst>
          </p:cNvPr>
          <p:cNvSpPr txBox="1"/>
          <p:nvPr/>
        </p:nvSpPr>
        <p:spPr>
          <a:xfrm>
            <a:off x="785833" y="3429000"/>
            <a:ext cx="106203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Microsoft Office Word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是微软公司的一个文字处理器应用程序。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给用户提供了用于创建专业而优雅的文档工具，帮助用户节省时间，并得到优雅美观的结果。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105E8-CB53-4C1B-936F-FE9BB7CE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77" y="892106"/>
            <a:ext cx="2238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97"/>
    </mc:Choice>
    <mc:Fallback xmlns="">
      <p:transition spd="slow" advTm="2273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5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3D17E-A425-4440-B216-823046BF7840}"/>
              </a:ext>
            </a:extLst>
          </p:cNvPr>
          <p:cNvSpPr txBox="1"/>
          <p:nvPr/>
        </p:nvSpPr>
        <p:spPr>
          <a:xfrm>
            <a:off x="851231" y="1332465"/>
            <a:ext cx="106203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利用电脑、Mac 或移动设备上的 Word，可以：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从头开始或根据模板创建文档。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添加文本、图像、艺术效果和视频。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研究某一主题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OneDrive 从计算机、平板电脑或手机访问文档。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共享文档，并与他人协作。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修订和审阅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F70A990-2604-42BC-A009-7CF37BDE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4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8"/>
    </mc:Choice>
    <mc:Fallback xmlns="">
      <p:transition spd="slow" advTm="33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/>
          <p:cNvSpPr txBox="1"/>
          <p:nvPr/>
        </p:nvSpPr>
        <p:spPr>
          <a:xfrm>
            <a:off x="4585333" y="2655193"/>
            <a:ext cx="468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创建文档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16441" y="2757714"/>
            <a:ext cx="0" cy="112858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99658" y="2485638"/>
            <a:ext cx="1547892" cy="1573583"/>
            <a:chOff x="2498710" y="2311467"/>
            <a:chExt cx="1748840" cy="1777866"/>
          </a:xfrm>
        </p:grpSpPr>
        <p:sp>
          <p:nvSpPr>
            <p:cNvPr id="6" name="椭圆 5"/>
            <p:cNvSpPr/>
            <p:nvPr/>
          </p:nvSpPr>
          <p:spPr>
            <a:xfrm>
              <a:off x="2644792" y="2457549"/>
              <a:ext cx="1456676" cy="14566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8000" dirty="0"/>
                <a:t>2</a:t>
              </a:r>
              <a:endParaRPr lang="zh-CN" altLang="en-US" sz="80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3758995" y="3683265"/>
              <a:ext cx="406068" cy="4060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644791" y="2350267"/>
              <a:ext cx="255468" cy="255468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"/>
    </mc:Choice>
    <mc:Fallback xmlns="">
      <p:transition spd="slow" advTm="4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7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2212F7-6DDC-42B0-94EA-5398EB072907}"/>
              </a:ext>
            </a:extLst>
          </p:cNvPr>
          <p:cNvSpPr txBox="1"/>
          <p:nvPr/>
        </p:nvSpPr>
        <p:spPr>
          <a:xfrm>
            <a:off x="696686" y="716542"/>
            <a:ext cx="107850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创建文档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”选项卡上，单击“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新建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搜索联机模板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”框中，输入要创建的文档类型，然后按 ENTER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要从头开始创建，请选择“</a:t>
            </a: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空白文档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”。 或者，要练习使用 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 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功能，请使用“</a:t>
            </a: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欢迎使用 </a:t>
            </a:r>
            <a:r>
              <a:rPr lang="en-US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插入第一个目录</a:t>
            </a: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等学习指南。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7FBA98-C843-464C-800C-3D59BD0C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59032"/>
            <a:ext cx="153888" cy="71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8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C4861-3B0E-4271-928C-7A25134B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14" y="269040"/>
            <a:ext cx="9162371" cy="63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EE2C88-6C8F-484D-AF69-578F576B1F44}" type="slidenum">
              <a:rPr lang="en-US" noProof="0" smtClean="0">
                <a:latin typeface="+mn-lt"/>
                <a:cs typeface="+mn-ea"/>
                <a:sym typeface="+mn-lt"/>
              </a:rPr>
              <a:pPr lvl="0"/>
              <a:t>9</a:t>
            </a:fld>
            <a:endParaRPr lang="en-US" noProof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481724" y="436880"/>
            <a:ext cx="431078" cy="188223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CEE2C88-6C8F-484D-AF69-578F576B1F44}" type="slidenum">
              <a:rPr lang="en-US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7" name="文本占位符 17"/>
          <p:cNvSpPr txBox="1">
            <a:spLocks/>
          </p:cNvSpPr>
          <p:nvPr/>
        </p:nvSpPr>
        <p:spPr>
          <a:xfrm>
            <a:off x="252193" y="505633"/>
            <a:ext cx="3817473" cy="416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329D9D-17C1-47B7-BD21-E9374EEAA29E}"/>
              </a:ext>
            </a:extLst>
          </p:cNvPr>
          <p:cNvSpPr txBox="1"/>
          <p:nvPr/>
        </p:nvSpPr>
        <p:spPr>
          <a:xfrm>
            <a:off x="609600" y="922454"/>
            <a:ext cx="1087212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33333"/>
                </a:solidFill>
                <a:latin typeface="Arial" panose="020B0604020202020204" pitchFamily="34" charset="0"/>
              </a:rPr>
              <a:t>添加文本并设置文本格式</a:t>
            </a:r>
            <a:endParaRPr lang="en-US" altLang="zh-CN" sz="32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放置光标并键入某些文本。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zh-CN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若要设置格式，请选择文本，然后选择选项：“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加粗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”、“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倾斜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”、“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项目符号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”、“</a:t>
            </a:r>
            <a:r>
              <a:rPr lang="zh-CN" altLang="zh-CN" sz="2400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编号</a:t>
            </a:r>
            <a:r>
              <a:rPr lang="zh-CN" altLang="zh-CN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”等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D1074D-CDC2-4A85-9ECA-D90F7E1E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321" y="3429000"/>
            <a:ext cx="6091358" cy="22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35"/>
    </mc:Choice>
    <mc:Fallback xmlns="">
      <p:transition spd="slow" advTm="81835"/>
    </mc:Fallback>
  </mc:AlternateContent>
</p:sld>
</file>

<file path=ppt/theme/theme1.xml><?xml version="1.0" encoding="utf-8"?>
<a:theme xmlns:a="http://schemas.openxmlformats.org/drawingml/2006/main" name="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3B4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273</TotalTime>
  <Words>1100</Words>
  <Application>Microsoft Office PowerPoint</Application>
  <PresentationFormat>宽屏</PresentationFormat>
  <Paragraphs>196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Lato</vt:lpstr>
      <vt:lpstr>Open Sans</vt:lpstr>
      <vt:lpstr>Raleway</vt:lpstr>
      <vt:lpstr>宋体</vt:lpstr>
      <vt:lpstr>微软雅黑</vt:lpstr>
      <vt:lpstr>Arial</vt:lpstr>
      <vt:lpstr>Calibri</vt:lpstr>
      <vt:lpstr>Wingdings</vt:lpstr>
      <vt:lpstr>Office Theme</vt:lpstr>
      <vt:lpstr>11_Office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qb</cp:lastModifiedBy>
  <cp:revision>34</cp:revision>
  <dcterms:created xsi:type="dcterms:W3CDTF">2017-02-13T15:17:59Z</dcterms:created>
  <dcterms:modified xsi:type="dcterms:W3CDTF">2021-09-06T07:46:02Z</dcterms:modified>
</cp:coreProperties>
</file>