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</p:sldMasterIdLst>
  <p:notesMasterIdLst>
    <p:notesMasterId r:id="rId26"/>
  </p:notesMasterIdLst>
  <p:sldIdLst>
    <p:sldId id="256" r:id="rId3"/>
    <p:sldId id="257" r:id="rId4"/>
    <p:sldId id="258" r:id="rId5"/>
    <p:sldId id="302" r:id="rId6"/>
    <p:sldId id="303" r:id="rId7"/>
    <p:sldId id="304" r:id="rId8"/>
    <p:sldId id="305" r:id="rId9"/>
    <p:sldId id="263" r:id="rId10"/>
    <p:sldId id="282" r:id="rId11"/>
    <p:sldId id="306" r:id="rId12"/>
    <p:sldId id="307" r:id="rId13"/>
    <p:sldId id="308" r:id="rId14"/>
    <p:sldId id="268" r:id="rId15"/>
    <p:sldId id="309" r:id="rId16"/>
    <p:sldId id="310" r:id="rId17"/>
    <p:sldId id="311" r:id="rId18"/>
    <p:sldId id="312" r:id="rId19"/>
    <p:sldId id="294" r:id="rId20"/>
    <p:sldId id="297" r:id="rId21"/>
    <p:sldId id="298" r:id="rId22"/>
    <p:sldId id="299" r:id="rId23"/>
    <p:sldId id="300" r:id="rId24"/>
    <p:sldId id="30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73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94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0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7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676650" y="2984265"/>
            <a:ext cx="483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Word</a:t>
            </a: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基础</a:t>
            </a: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1"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二</a:t>
            </a: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F7DE6F-D294-41FA-943A-813B8D456AEC}"/>
              </a:ext>
            </a:extLst>
          </p:cNvPr>
          <p:cNvSpPr txBox="1"/>
          <p:nvPr/>
        </p:nvSpPr>
        <p:spPr>
          <a:xfrm>
            <a:off x="8274238" y="4777935"/>
            <a:ext cx="158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曲博艺婷</a:t>
            </a:r>
          </a:p>
        </p:txBody>
      </p:sp>
    </p:spTree>
    <p:extLst>
      <p:ext uri="{BB962C8B-B14F-4D97-AF65-F5344CB8AC3E}">
        <p14:creationId xmlns:p14="http://schemas.microsoft.com/office/powerpoint/2010/main" val="26130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476"/>
    </mc:Choice>
    <mc:Fallback xmlns="">
      <p:transition spd="slow" advTm="235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10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2212F7-6DDC-42B0-94EA-5398EB072907}"/>
              </a:ext>
            </a:extLst>
          </p:cNvPr>
          <p:cNvSpPr txBox="1"/>
          <p:nvPr/>
        </p:nvSpPr>
        <p:spPr>
          <a:xfrm>
            <a:off x="696686" y="716542"/>
            <a:ext cx="1078503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从现有文本创建列表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选择要更改为列表的文本。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转到"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开始"&gt;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项目符号或"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开始&gt; 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编号。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注意: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通过单击项目符号或编号旁边的向下箭头查找不同的项目符号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样式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编号格式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BA98-C843-464C-800C-3D59BD0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6B06FA-541E-4A21-8C21-42D3175D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798" y="714044"/>
            <a:ext cx="4451076" cy="16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11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2212F7-6DDC-42B0-94EA-5398EB072907}"/>
              </a:ext>
            </a:extLst>
          </p:cNvPr>
          <p:cNvSpPr txBox="1"/>
          <p:nvPr/>
        </p:nvSpPr>
        <p:spPr>
          <a:xfrm>
            <a:off x="696686" y="716542"/>
            <a:ext cx="10785037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更换行距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段落间距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将光标悬停在每个选项上可查看预览，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然后选择所需选项。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对于单倍行距，请选择“无段落间距”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BA98-C843-464C-800C-3D59BD0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8E74A2-8D41-44CA-B878-1252D8299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712" y="714044"/>
            <a:ext cx="4008171" cy="519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9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12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2212F7-6DDC-42B0-94EA-5398EB072907}"/>
              </a:ext>
            </a:extLst>
          </p:cNvPr>
          <p:cNvSpPr txBox="1"/>
          <p:nvPr/>
        </p:nvSpPr>
        <p:spPr>
          <a:xfrm>
            <a:off x="696686" y="716542"/>
            <a:ext cx="10785037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更换部分文档行距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选择要更改的段落。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选择“开始”&gt;“行和段落间距”，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然后选择所需间距。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BA98-C843-464C-800C-3D59BD0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AE36E6-31D4-46DF-92DB-39DF25A9B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860" y="1414136"/>
            <a:ext cx="4076729" cy="38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519980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应用样式和主题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80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"/>
    </mc:Choice>
    <mc:Fallback xmlns="">
      <p:transition spd="slow" advTm="54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14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2212F7-6DDC-42B0-94EA-5398EB072907}"/>
              </a:ext>
            </a:extLst>
          </p:cNvPr>
          <p:cNvSpPr txBox="1"/>
          <p:nvPr/>
        </p:nvSpPr>
        <p:spPr>
          <a:xfrm>
            <a:off x="696686" y="716542"/>
            <a:ext cx="10785037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应用样式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选择要设置格式的文本。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提示: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如果将光标放置在段落中，样式会应用于整个段落。 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如果选择特定文本，则只会设置所选文本的格式。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在"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开始"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选项卡上，指向要预览的样式。</a:t>
            </a:r>
            <a:endParaRPr lang="zh-CN" altLang="zh-CN" sz="3600" dirty="0">
              <a:latin typeface="Arial" panose="020B0604020202020204" pitchFamily="34" charset="0"/>
            </a:endParaRPr>
          </a:p>
          <a:p>
            <a:pPr lvl="0" eaLnBrk="0" fontAlgn="t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提示: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如果看不到想要的样式，请单击"更多"按钮 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展开库。</a:t>
            </a:r>
            <a:endParaRPr lang="zh-CN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3.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选择样式。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BA98-C843-464C-800C-3D59BD0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D3FB57-318F-416E-9920-273841B2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338" y="1045348"/>
            <a:ext cx="3609288" cy="1375975"/>
          </a:xfrm>
          <a:prstGeom prst="rect">
            <a:avLst/>
          </a:prstGeom>
        </p:spPr>
      </p:pic>
      <p:pic>
        <p:nvPicPr>
          <p:cNvPr id="12" name="Picture 3" descr="“其他”按钮">
            <a:extLst>
              <a:ext uri="{FF2B5EF4-FFF2-40B4-BE49-F238E27FC236}">
                <a16:creationId xmlns:a16="http://schemas.microsoft.com/office/drawing/2014/main" id="{6ABE1AB0-6F23-422F-9BC0-E5E11034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463" y="4554744"/>
            <a:ext cx="238816" cy="31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52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15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2212F7-6DDC-42B0-94EA-5398EB072907}"/>
              </a:ext>
            </a:extLst>
          </p:cNvPr>
          <p:cNvSpPr txBox="1"/>
          <p:nvPr/>
        </p:nvSpPr>
        <p:spPr>
          <a:xfrm>
            <a:off x="696686" y="716542"/>
            <a:ext cx="10785037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应用主题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应用主题可快速设置整个文档的格式，打造新式专业外观。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主题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指向主题以预览其文档中的外观。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选择主题。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BA98-C843-464C-800C-3D59BD0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DFDCB76-FBA3-4ECD-8EEF-D9E771FAC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5199"/>
            <a:ext cx="65" cy="8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2FFA3FF-6716-4A2F-B0D6-08081481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015" y="2402370"/>
            <a:ext cx="3862803" cy="33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1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16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2212F7-6DDC-42B0-94EA-5398EB072907}"/>
              </a:ext>
            </a:extLst>
          </p:cNvPr>
          <p:cNvSpPr txBox="1"/>
          <p:nvPr/>
        </p:nvSpPr>
        <p:spPr>
          <a:xfrm>
            <a:off x="686527" y="505633"/>
            <a:ext cx="10785037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更改主题颜色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颜色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指向颜色以预览其在文档中的外观。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选择配色方案。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更改主题字体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36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字体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指向字体以预览其文档中的外观。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选择字体。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BA98-C843-464C-800C-3D59BD0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DFDCB76-FBA3-4ECD-8EEF-D9E771FAC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5199"/>
            <a:ext cx="65" cy="8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8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655193"/>
            <a:ext cx="4689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Word(1)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部分回顾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4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7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"/>
    </mc:Choice>
    <mc:Fallback xmlns="">
      <p:transition spd="slow" advTm="46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18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975483" y="1242057"/>
            <a:ext cx="1036837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查找和替换文本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查找内容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”，输入要搜索的字词或短语。 对于“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替换为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”，请输入新文本。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查找下一处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”，然后选择：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”以替换第一个实例，或选择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全部替换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”，以替换所有实例。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176AD3-5D75-4AA5-8AB5-0100A8DC6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872" y="3427270"/>
            <a:ext cx="1301168" cy="150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7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19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632420" y="1152847"/>
            <a:ext cx="109271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显示字数统计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用户键入时，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Word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会统计文档中的字数。 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Word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还会统计页数、段落数、行数和字符数。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如果需要知道文档中的字数、页数、字符数、段落数或行数，请查看状态栏。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3EC635-ABBC-4610-BFD6-589F744A5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87" y="4248296"/>
            <a:ext cx="4215849" cy="16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6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82935" y="2305505"/>
            <a:ext cx="3061160" cy="751139"/>
            <a:chOff x="4123410" y="1826618"/>
            <a:chExt cx="3061160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886245" y="1947086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协作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47906" y="2305505"/>
            <a:ext cx="3096011" cy="751139"/>
            <a:chOff x="4123410" y="1826618"/>
            <a:chExt cx="3096011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62606" y="194322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设置文本格式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82934" y="4064360"/>
            <a:ext cx="3061160" cy="751139"/>
            <a:chOff x="4123410" y="1826618"/>
            <a:chExt cx="3061160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4" y="196411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应用样式和主题</a:t>
              </a:r>
            </a:p>
          </p:txBody>
        </p:sp>
        <p:sp>
          <p:nvSpPr>
            <p:cNvPr id="23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47905" y="4064360"/>
            <a:ext cx="3161481" cy="751139"/>
            <a:chOff x="4123410" y="1826618"/>
            <a:chExt cx="3161481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8"/>
            <p:cNvSpPr txBox="1"/>
            <p:nvPr/>
          </p:nvSpPr>
          <p:spPr>
            <a:xfrm>
              <a:off x="5028076" y="196411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Word(1)</a:t>
              </a: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部分回顾</a:t>
              </a:r>
            </a:p>
          </p:txBody>
        </p:sp>
        <p:sp>
          <p:nvSpPr>
            <p:cNvPr id="32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1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28"/>
    </mc:Choice>
    <mc:Fallback xmlns="">
      <p:transition spd="slow" advTm="5322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20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632420" y="1152847"/>
            <a:ext cx="109271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显示字数统计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要统计部分内容的字数，请选择要统计字数的文字。 状态栏将显示选定内容的字数以及整个文档的字数。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提示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通过单击状态栏中的字数来查找字符数、段落数和行数。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5825D8-59A9-412F-A0D4-D17D12E4C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4029075"/>
            <a:ext cx="3286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26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21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632420" y="1152847"/>
            <a:ext cx="1092715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插入超链接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如果在开头输入了“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http://”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，当按空格键或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Enter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Word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自动将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Web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地址转换为链接。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如果想要从文档中的“友好文本”进行链接，最快方式是先将地址复制到剪贴板复制：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从浏览器的地址栏中复制地址。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转到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Word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中的文档，并选择想要使其成为链接的文本。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按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Ctrl+K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或者“插入”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-&gt;“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超链接”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粘贴地址并按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Enter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稍后如果想要更改链接，请右键单击它并选择“编辑超链接”。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EB18AD-998B-449D-B2D7-3C33C9A3C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365" y="327460"/>
            <a:ext cx="4078252" cy="177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9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22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22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632420" y="1555319"/>
            <a:ext cx="1092715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编辑时访问链接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编辑文档时，单击链接可以编辑其显示文本（友好文本）。 若要访问链接，按 Ctrl 并单击。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提示: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如果想要通过单击访问链接，请转到“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高级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”，并清除“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 Ctrl+单击跟踪超链接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”复选框</a:t>
            </a:r>
            <a:endParaRPr lang="en-US" altLang="zh-CN" sz="2400" b="1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B2AFF2B-5A19-47F4-96A1-2F8350826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3385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5A720A-75FE-4411-AA37-6878250D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695" y="4520575"/>
            <a:ext cx="6578610" cy="11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18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23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554565" y="1060989"/>
            <a:ext cx="10927159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删除超链接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删除超链接将只删除链接，文本会保留。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右键单击链接，然后选择“删除超链接”。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提示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若要防止 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Word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在你键入网址时自动创建链接，请转到“文件”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&gt;“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选项”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&gt;“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校对”，并单击“自动更正选项”。 在“键入时自动套用格式”选项卡上，清除“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Internet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及网络路径替换为超链接”复选框。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B2AFF2B-5A19-47F4-96A1-2F8350826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3385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B18B44-266E-476E-ADDE-A9D1E712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273" y="782874"/>
            <a:ext cx="4251822" cy="28345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B9DE03-00FE-4A14-B607-2D6A10D68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24" y="5006436"/>
            <a:ext cx="49530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7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协作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19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8"/>
    </mc:Choice>
    <mc:Fallback xmlns="">
      <p:transition spd="slow" advTm="102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4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2212F7-6DDC-42B0-94EA-5398EB072907}"/>
              </a:ext>
            </a:extLst>
          </p:cNvPr>
          <p:cNvSpPr txBox="1"/>
          <p:nvPr/>
        </p:nvSpPr>
        <p:spPr>
          <a:xfrm>
            <a:off x="696686" y="716542"/>
            <a:ext cx="107850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共享文档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 Word 中共享文件：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t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在功能区上选择“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共享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或者，选择“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文件”&gt;“共享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”。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注意: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如果文件尚未保存到 OneDrive，系统会提示将文件上传到 OneDrive 以进行共享。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从下拉列表中选择要共享的人员，或者输入姓名或电子邮件地址。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添加消息（可选），然后选择“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发送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”。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BA98-C843-464C-800C-3D59BD0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共享">
            <a:extLst>
              <a:ext uri="{FF2B5EF4-FFF2-40B4-BE49-F238E27FC236}">
                <a16:creationId xmlns:a16="http://schemas.microsoft.com/office/drawing/2014/main" id="{2F0091B8-18E0-4319-83A8-63CD01CB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-501650"/>
            <a:ext cx="3143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D834BF-B8BF-4CDC-9587-84A7E1563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89" y="2366962"/>
            <a:ext cx="3143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5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ACD063-D1FD-49E9-8035-4A63A30A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24" y="246975"/>
            <a:ext cx="9330151" cy="636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6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2212F7-6DDC-42B0-94EA-5398EB072907}"/>
              </a:ext>
            </a:extLst>
          </p:cNvPr>
          <p:cNvSpPr txBox="1"/>
          <p:nvPr/>
        </p:nvSpPr>
        <p:spPr>
          <a:xfrm>
            <a:off x="696686" y="716542"/>
            <a:ext cx="107850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修订和审阅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若要修订，请选择“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审阅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修订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若要审阅更改，请将光标放在更改前，然后选择：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”来保留更改，或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拒绝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”将其删除。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批注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BA98-C843-464C-800C-3D59BD0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共享">
            <a:extLst>
              <a:ext uri="{FF2B5EF4-FFF2-40B4-BE49-F238E27FC236}">
                <a16:creationId xmlns:a16="http://schemas.microsoft.com/office/drawing/2014/main" id="{2F0091B8-18E0-4319-83A8-63CD01CB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-501650"/>
            <a:ext cx="3143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837F72-D407-4150-801A-B2BE788BB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590" y="2932871"/>
            <a:ext cx="5842724" cy="22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6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7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2212F7-6DDC-42B0-94EA-5398EB072907}"/>
              </a:ext>
            </a:extLst>
          </p:cNvPr>
          <p:cNvSpPr txBox="1"/>
          <p:nvPr/>
        </p:nvSpPr>
        <p:spPr>
          <a:xfrm>
            <a:off x="696686" y="716542"/>
            <a:ext cx="1078503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共同编辑文档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共享文档后，可以与其他人同时处理该文件。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  </a:t>
            </a: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为获得最佳体验，可在 Word 网页版 中协同工作，查看实时更改。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  </a:t>
            </a: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在“</a:t>
            </a:r>
            <a:r>
              <a:rPr lang="zh-CN" altLang="zh-CN" sz="24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共享</a:t>
            </a: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”下，可看到正在编辑该文件的其他人员的姓名。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  </a:t>
            </a: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彩色标志会向你精确显示每个人在文档中进行处理的位置。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BA98-C843-464C-800C-3D59BD0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共享">
            <a:extLst>
              <a:ext uri="{FF2B5EF4-FFF2-40B4-BE49-F238E27FC236}">
                <a16:creationId xmlns:a16="http://schemas.microsoft.com/office/drawing/2014/main" id="{2F0091B8-18E0-4319-83A8-63CD01CB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-501650"/>
            <a:ext cx="3143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EC9F6E-FB31-440E-9D0B-EC089935C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275" y="470959"/>
            <a:ext cx="4801553" cy="222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设置文本格式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2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"/>
    </mc:Choice>
    <mc:Fallback xmlns="">
      <p:transition spd="slow" advTm="46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9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2212F7-6DDC-42B0-94EA-5398EB072907}"/>
              </a:ext>
            </a:extLst>
          </p:cNvPr>
          <p:cNvSpPr txBox="1"/>
          <p:nvPr/>
        </p:nvSpPr>
        <p:spPr>
          <a:xfrm>
            <a:off x="696686" y="716542"/>
            <a:ext cx="107850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创建列表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若要开始编号列表，请键入 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1、 (.) 、空格和一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些文本。 ”然后按 Enter。 Word 将自动启动编号列表。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 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文本前键入 *和空格，Word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将创建项目符号列表。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若要完成列表，请按 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Enter，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直到项目符号或编号开关关闭。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BA98-C843-464C-800C-3D59BD0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theme/theme1.xml><?xml version="1.0" encoding="utf-8"?>
<a:theme xmlns:a="http://schemas.openxmlformats.org/drawingml/2006/main" name="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680</TotalTime>
  <Words>1013</Words>
  <Application>Microsoft Office PowerPoint</Application>
  <PresentationFormat>宽屏</PresentationFormat>
  <Paragraphs>252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Lato</vt:lpstr>
      <vt:lpstr>Open Sans</vt:lpstr>
      <vt:lpstr>Raleway</vt:lpstr>
      <vt:lpstr>宋体</vt:lpstr>
      <vt:lpstr>微软雅黑</vt:lpstr>
      <vt:lpstr>Arial</vt:lpstr>
      <vt:lpstr>Calibri</vt:lpstr>
      <vt:lpstr>Courier New</vt:lpstr>
      <vt:lpstr>Office Theme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qb</cp:lastModifiedBy>
  <cp:revision>42</cp:revision>
  <dcterms:created xsi:type="dcterms:W3CDTF">2017-02-13T15:17:59Z</dcterms:created>
  <dcterms:modified xsi:type="dcterms:W3CDTF">2021-09-09T08:24:36Z</dcterms:modified>
</cp:coreProperties>
</file>