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27"/>
  </p:notesMasterIdLst>
  <p:sldIdLst>
    <p:sldId id="256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94" r:id="rId14"/>
    <p:sldId id="297" r:id="rId15"/>
    <p:sldId id="312" r:id="rId16"/>
    <p:sldId id="313" r:id="rId17"/>
    <p:sldId id="315" r:id="rId18"/>
    <p:sldId id="314" r:id="rId19"/>
    <p:sldId id="316" r:id="rId20"/>
    <p:sldId id="317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4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页面布局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Word</a:t>
            </a: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基础</a:t>
            </a: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三</a:t>
            </a: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F7DE6F-D294-41FA-943A-813B8D456AEC}"/>
              </a:ext>
            </a:extLst>
          </p:cNvPr>
          <p:cNvSpPr txBox="1"/>
          <p:nvPr/>
        </p:nvSpPr>
        <p:spPr>
          <a:xfrm>
            <a:off x="8274238" y="4777935"/>
            <a:ext cx="158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曲博艺婷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3D270A-6CA7-4181-A776-7E8121CB6A4C}"/>
              </a:ext>
            </a:extLst>
          </p:cNvPr>
          <p:cNvSpPr txBox="1"/>
          <p:nvPr/>
        </p:nvSpPr>
        <p:spPr>
          <a:xfrm>
            <a:off x="7367957" y="4081155"/>
            <a:ext cx="276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——</a:t>
            </a:r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页面布局</a:t>
            </a:r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76"/>
    </mc:Choice>
    <mc:Fallback xmlns="">
      <p:transition spd="slow" advTm="235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添加或更改页眉或页脚的文本。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选择“关闭页眉和页脚”或按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Esc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退出。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DFDCB76-FBA3-4ECD-8EEF-D9E771FA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5199"/>
            <a:ext cx="6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7C8CCC-5E21-43BC-8380-52BC5DF2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3643"/>
            <a:ext cx="4154751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11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86527" y="505633"/>
            <a:ext cx="10785037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插入页码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选择“插入”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页码”，然后选择所需位置和样式。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如果不想在第一页上显示页码，请选择“首页不同”。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如果要在第二页上以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开始编号，请转到“页码”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设置页码格式”，然后将“起始页码”设置为“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0”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完成后，选择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关闭页眉和页脚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或按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Esc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若要返回到页眉或页脚进行更改，请双击页眉或页脚区域。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DFDCB76-FBA3-4ECD-8EEF-D9E771FA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5199"/>
            <a:ext cx="6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8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975483" y="1242057"/>
            <a:ext cx="10368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插入目录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--&gt;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目录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---&gt;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自动目录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9EACB5-C29B-4B6E-90BB-ED7E0FEF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571" y="186687"/>
            <a:ext cx="4135585" cy="6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7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152847"/>
            <a:ext cx="1092715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插入分页符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将光标放在你想要一页结束和下一页开始的位置。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转到“插入”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分页符”。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意外在文档中放入新页面，可能是由于分页符。 若要查看分页符，以便可以选择并将其删除，请转到“开始”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隐藏”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6A6BD0-51A5-40A9-A419-5FA93535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22" y="972360"/>
            <a:ext cx="3286125" cy="1209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222350-DEBE-41D2-B8F4-EA78B19F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620" y="3027602"/>
            <a:ext cx="2903930" cy="1010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33002F-FC6D-4016-B6AF-52DD2394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810" y="5489004"/>
            <a:ext cx="24955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59" y="619906"/>
            <a:ext cx="5502241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显示所有格式标记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显示”，勾选“显示所有格式标记”。方便查看分节符的位置，以及空格，制表位等。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504464-F31A-40A8-9F59-EDC9F6E2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5" y="738022"/>
            <a:ext cx="4772234" cy="53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5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59" y="619906"/>
            <a:ext cx="108676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进入页眉编辑模式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进入页眉编辑模式的方法很简单，在页面视图下，只要鼠标双击下面的区域，就可以进入编辑模式。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5CF526-96C5-42FD-85B5-8AF778F3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3" y="3746365"/>
            <a:ext cx="10723895" cy="24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16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59" y="619906"/>
            <a:ext cx="1086764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退出页眉编辑模式的方式也很简单，鼠标双击正文区域即可。进入编辑模式后，首先进行最基本的设定，即边距，具体值根据实际要求设定即可：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9F4F21-B9A2-4316-A4F1-C945E96A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14" y="3389895"/>
            <a:ext cx="4278197" cy="24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2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59" y="619906"/>
            <a:ext cx="10867645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提前框选“奇偶页不同”选项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本文要设置奇偶页不同的页眉，因此建议提前将页眉设置中的“奇偶页不同”选项勾选：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AB37E3-F391-4CAB-98E2-FC6A7D0C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29" y="3195964"/>
            <a:ext cx="8434724" cy="26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18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59" y="619906"/>
            <a:ext cx="10867645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插入“分节符”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通常论文会被分为几个部分，如摘要部分，目录部分，正文部分，参考文献部分。需要将这些区域进行分节。分节符也是分段编辑页眉和页码的重要前提。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通常，在每一个部分的结尾插入分节符。插入方法：“布局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(word 2019)”&gt;&gt;“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分隔符”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分节符：下一页”。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1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19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60" y="619906"/>
            <a:ext cx="4938498" cy="296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此处要特别注意，不要插入“分页符”里面的“分隔符”，很多人搞不清楚这个，容易导致格式混乱。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E89282-B5DE-4F64-964A-D012545D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57" y="78388"/>
            <a:ext cx="5599049" cy="67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更改页边距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中，每个页面会自动显示一英寸的页边距。 可自定义或选择预定义页边距设置，设置对开页的边距，为文档装订留出额外的边距空间，以及更改边距的度量方式。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选择“页面布局”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边距”。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选择你所需的边距配置或选择“自定义边”来定义自己的边距。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共享">
            <a:extLst>
              <a:ext uri="{FF2B5EF4-FFF2-40B4-BE49-F238E27FC236}">
                <a16:creationId xmlns:a16="http://schemas.microsoft.com/office/drawing/2014/main" id="{2F0091B8-18E0-4319-83A8-63CD01CB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-50165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60" y="619906"/>
            <a:ext cx="10867644" cy="240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上图中右侧的“分节符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)”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是我们需要的。插入后可以根据样式来鉴别。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C1B3E9-7FEB-4B83-8C01-8BB6E1C0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53" y="1918338"/>
            <a:ext cx="9021457" cy="4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21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60" y="619906"/>
            <a:ext cx="108676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适当的取消“链接到前一条页眉”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这一步，至关重要，第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步和第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步构成了页眉分节设置的核心。根据第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分好的节，如果，前后两节的页眉是一样的，那么“链接到前一条页眉”这个选项就应该选中。如果前后两节页眉的内容并不一样，那么就需要在后一节中取消“链接到前一条页眉”，特别注意，是后一节中。下图为该设置的位置：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0D1186-4040-41DC-BAE9-DC2FDAAA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5" y="4802600"/>
            <a:ext cx="5536129" cy="18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3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60" y="619906"/>
            <a:ext cx="10867644" cy="573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页眉设置与奇偶页不同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还有一点需要格外注意，就是在勾选了“奇偶页不同”以后，同一个小节内的奇数页页眉的设定和偶数页页眉的设定是分开的。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，你仅仅在后一节奇数页页眉处，取消了“链接到前一条页眉”，那么，改变前一节奇数页的页眉内容，后一节奇数页页眉的内容是不跟着变化的，是单独的。但是，改变前一节偶数页的页眉内容，后一节偶数页页眉的内容还会与前一节保持一致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0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93760" y="619906"/>
            <a:ext cx="10867644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明白了上述内容，就可以非常灵活的控制论文页眉的设定了。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如何去掉页眉上的横线？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，还是一样，保证下一节已经取消了“链接到前一条页眉”，不然去掉当前页的页眉横线会导致下一节的也被去掉了。准备工作完成后，只需双击进入页眉编辑模式，在“开始”选项卡的“样式”模块中，点击右下角的下拉箭头，弹出“样式”对话框，选择“全部清楚”，就会发现页眉横线已经被去掉了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8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795834-231D-411A-BDC3-DE36EFD2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58" y="320013"/>
            <a:ext cx="3817083" cy="62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0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00CD8D-080F-4588-B6AF-77A9DE8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79" y="43583"/>
            <a:ext cx="3767641" cy="67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7" y="716542"/>
            <a:ext cx="632696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创建新闻稿栏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若要在列中设置整个文档的布局，请选择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"&gt;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栏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选择想要的选项，或选择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更多列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以设置自己的列格式。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将文档的一部分成列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选择要在列中布局的段落。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"&gt;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栏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，然后选择需要的选项。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共享">
            <a:extLst>
              <a:ext uri="{FF2B5EF4-FFF2-40B4-BE49-F238E27FC236}">
                <a16:creationId xmlns:a16="http://schemas.microsoft.com/office/drawing/2014/main" id="{2F0091B8-18E0-4319-83A8-63CD01CB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-50165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CEE476-8046-4FBD-B835-9E77E4E3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147" y="625103"/>
            <a:ext cx="3479637" cy="37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将页面方向更改为横向或纵向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更改整个文档的方向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1.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若要更改整个文档的方向，请选择“布局”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方向”。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选择“纵向”或“横向”。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共享">
            <a:extLst>
              <a:ext uri="{FF2B5EF4-FFF2-40B4-BE49-F238E27FC236}">
                <a16:creationId xmlns:a16="http://schemas.microsoft.com/office/drawing/2014/main" id="{2F0091B8-18E0-4319-83A8-63CD01CB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-50165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B58A41-5022-4876-9E7B-71018F95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08" y="359033"/>
            <a:ext cx="4315037" cy="27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6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7" y="716542"/>
            <a:ext cx="6061922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将文档的部分更改为横向</a:t>
            </a:r>
            <a:endParaRPr lang="en-US" altLang="zh-CN" sz="24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选择你要在横向页面显示的内容。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转到“布局”，并打开“页面设置”对话框，右下角。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选择“横向”，然后在“应用于”框中，选择“所选文字”。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0874B7-150A-496A-8962-889EA14F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10" y="459124"/>
            <a:ext cx="4173552" cy="59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为页面添加边框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转到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边框”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选择边框的外观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8CEAB-866A-4C56-8941-9F88617C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06" y="210670"/>
            <a:ext cx="4752214" cy="18557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7CA53C-EE7C-4A82-8EAC-98C50B62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62" y="2269655"/>
            <a:ext cx="4752214" cy="45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8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7207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若要调整边框和页面边缘之间的距离，请选择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进行更改，然后选择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2C19BA-A37F-4BA6-9967-CEA85CEC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44" y="1378958"/>
            <a:ext cx="5056332" cy="53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9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7" y="716542"/>
            <a:ext cx="602216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插入页眉页脚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转到“插入”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页眉”或“页脚”。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选择想要使用的标题样式。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一些内置页眉和页脚设计包括页码。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3" descr="“其他”按钮">
            <a:extLst>
              <a:ext uri="{FF2B5EF4-FFF2-40B4-BE49-F238E27FC236}">
                <a16:creationId xmlns:a16="http://schemas.microsoft.com/office/drawing/2014/main" id="{6ABE1AB0-6F23-422F-9BC0-E5E11034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63" y="4554744"/>
            <a:ext cx="238816" cy="31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BC8CCA-3F72-4554-9843-139785E9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105" y="107506"/>
            <a:ext cx="4218540" cy="66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949</TotalTime>
  <Words>1260</Words>
  <Application>Microsoft Office PowerPoint</Application>
  <PresentationFormat>宽屏</PresentationFormat>
  <Paragraphs>217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Lato</vt:lpstr>
      <vt:lpstr>Open Sans</vt:lpstr>
      <vt:lpstr>Raleway</vt:lpstr>
      <vt:lpstr>宋体</vt:lpstr>
      <vt:lpstr>微软雅黑</vt:lpstr>
      <vt:lpstr>Arial</vt:lpstr>
      <vt:lpstr>Calibri</vt:lpstr>
      <vt:lpstr>Wingdings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qb</cp:lastModifiedBy>
  <cp:revision>53</cp:revision>
  <dcterms:created xsi:type="dcterms:W3CDTF">2017-02-13T15:17:59Z</dcterms:created>
  <dcterms:modified xsi:type="dcterms:W3CDTF">2021-09-23T13:35:45Z</dcterms:modified>
</cp:coreProperties>
</file>