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5" r:id="rId2"/>
    <p:sldId id="365" r:id="rId3"/>
    <p:sldId id="324" r:id="rId4"/>
    <p:sldId id="360" r:id="rId5"/>
    <p:sldId id="361" r:id="rId6"/>
    <p:sldId id="368" r:id="rId7"/>
    <p:sldId id="359" r:id="rId8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35"/>
            <p14:sldId id="365"/>
            <p14:sldId id="324"/>
            <p14:sldId id="360"/>
            <p14:sldId id="361"/>
            <p14:sldId id="36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D"/>
    <a:srgbClr val="FBFBFB"/>
    <a:srgbClr val="218DD6"/>
    <a:srgbClr val="1577BA"/>
    <a:srgbClr val="3C3022"/>
    <a:srgbClr val="A07C5A"/>
    <a:srgbClr val="6F7378"/>
    <a:srgbClr val="C1BD27"/>
    <a:srgbClr val="D2DEB4"/>
    <a:srgbClr val="DFC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6" autoAdjust="0"/>
    <p:restoredTop sz="74250" autoAdjust="0"/>
  </p:normalViewPr>
  <p:slideViewPr>
    <p:cSldViewPr snapToGrid="0">
      <p:cViewPr varScale="1">
        <p:scale>
          <a:sx n="36" d="100"/>
          <a:sy n="36" d="100"/>
        </p:scale>
        <p:origin x="131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6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深入讲解：</a:t>
            </a:r>
            <a:endParaRPr lang="en-US" altLang="zh-CN" dirty="0"/>
          </a:p>
          <a:p>
            <a:r>
              <a:rPr lang="en-US" altLang="zh-CN" dirty="0" err="1"/>
              <a:t>domManip</a:t>
            </a:r>
            <a:r>
              <a:rPr lang="en-US" altLang="zh-CN" dirty="0"/>
              <a:t>    </a:t>
            </a:r>
            <a:r>
              <a:rPr lang="en-US" altLang="zh-CN" dirty="0" err="1"/>
              <a:t>buildFragment</a:t>
            </a:r>
            <a:r>
              <a:rPr lang="en-US" altLang="zh-CN" dirty="0"/>
              <a:t> </a:t>
            </a:r>
            <a:r>
              <a:rPr lang="zh-CN" altLang="en-US" dirty="0"/>
              <a:t>的作用，以及源码。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讲解：</a:t>
            </a:r>
            <a:r>
              <a:rPr lang="en-US" altLang="zh-CN" dirty="0"/>
              <a:t>html text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源码实现</a:t>
            </a:r>
            <a:endParaRPr lang="en-US" altLang="zh-CN" dirty="0"/>
          </a:p>
          <a:p>
            <a:r>
              <a:rPr lang="zh-CN" altLang="en-US" dirty="0"/>
              <a:t>涉及到 </a:t>
            </a:r>
            <a:r>
              <a:rPr lang="en-US" altLang="zh-CN" dirty="0" err="1"/>
              <a:t>jQuery.access</a:t>
            </a:r>
            <a:r>
              <a:rPr lang="en-US" altLang="zh-CN" dirty="0"/>
              <a:t>()</a:t>
            </a:r>
            <a:r>
              <a:rPr lang="zh-CN" altLang="en-US" dirty="0"/>
              <a:t>方法讲解，如何通过参数处理判断</a:t>
            </a:r>
          </a:p>
        </p:txBody>
      </p:sp>
    </p:spTree>
    <p:extLst>
      <p:ext uri="{BB962C8B-B14F-4D97-AF65-F5344CB8AC3E}">
        <p14:creationId xmlns:p14="http://schemas.microsoft.com/office/powerpoint/2010/main" val="31396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建议先使用实际代码演示这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个方法的区别。</a:t>
            </a:r>
          </a:p>
        </p:txBody>
      </p:sp>
    </p:spTree>
    <p:extLst>
      <p:ext uri="{BB962C8B-B14F-4D97-AF65-F5344CB8AC3E}">
        <p14:creationId xmlns:p14="http://schemas.microsoft.com/office/powerpoint/2010/main" val="405551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rgbClr val="00509D"/>
                </a:solidFill>
                <a:latin typeface="+mn-ea"/>
              </a:rPr>
              <a:t>实操部分</a:t>
            </a:r>
            <a:endParaRPr lang="en-US" altLang="zh-CN" sz="1600" dirty="0">
              <a:solidFill>
                <a:srgbClr val="00509D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509D"/>
                </a:solidFill>
                <a:latin typeface="+mn-ea"/>
              </a:rPr>
              <a:t>$(“#id”).html()           </a:t>
            </a:r>
            <a:r>
              <a:rPr lang="zh-CN" altLang="en-US" sz="1600" dirty="0">
                <a:solidFill>
                  <a:srgbClr val="00509D"/>
                </a:solidFill>
                <a:latin typeface="+mn-ea"/>
              </a:rPr>
              <a:t>源码分析</a:t>
            </a:r>
            <a:endParaRPr lang="en-US" altLang="zh-CN" sz="1600" dirty="0">
              <a:solidFill>
                <a:srgbClr val="00509D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509D"/>
                </a:solidFill>
                <a:latin typeface="+mn-ea"/>
              </a:rPr>
              <a:t>$(“#id”).text()            </a:t>
            </a:r>
            <a:r>
              <a:rPr lang="zh-CN" altLang="en-US" sz="1600" dirty="0">
                <a:solidFill>
                  <a:srgbClr val="00509D"/>
                </a:solidFill>
                <a:latin typeface="+mn-ea"/>
              </a:rPr>
              <a:t>源码分析</a:t>
            </a:r>
            <a:endParaRPr lang="en-US" altLang="zh-CN" sz="1600" dirty="0">
              <a:solidFill>
                <a:srgbClr val="00509D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509D"/>
                </a:solidFill>
                <a:latin typeface="+mn-ea"/>
              </a:rPr>
              <a:t>$(“#id”).</a:t>
            </a:r>
            <a:r>
              <a:rPr lang="en-US" altLang="zh-CN" sz="1600" dirty="0" err="1">
                <a:solidFill>
                  <a:srgbClr val="00509D"/>
                </a:solidFill>
                <a:latin typeface="+mn-ea"/>
              </a:rPr>
              <a:t>val</a:t>
            </a:r>
            <a:r>
              <a:rPr lang="en-US" altLang="zh-CN" sz="1600" dirty="0">
                <a:solidFill>
                  <a:srgbClr val="00509D"/>
                </a:solidFill>
                <a:latin typeface="+mn-ea"/>
              </a:rPr>
              <a:t>()              </a:t>
            </a:r>
            <a:r>
              <a:rPr lang="zh-CN" altLang="en-US" sz="1600" dirty="0">
                <a:solidFill>
                  <a:srgbClr val="00509D"/>
                </a:solidFill>
                <a:latin typeface="+mn-ea"/>
              </a:rPr>
              <a:t>源码分析</a:t>
            </a:r>
            <a:endParaRPr lang="en-US" altLang="zh-CN" sz="1600" dirty="0">
              <a:solidFill>
                <a:srgbClr val="00509D"/>
              </a:solidFill>
              <a:latin typeface="+mn-ea"/>
            </a:endParaRPr>
          </a:p>
          <a:p>
            <a:r>
              <a:rPr lang="en-US" altLang="zh-CN" sz="1600" dirty="0" err="1">
                <a:solidFill>
                  <a:srgbClr val="00509D"/>
                </a:solidFill>
                <a:latin typeface="+mn-ea"/>
              </a:rPr>
              <a:t>jQuery.access</a:t>
            </a:r>
            <a:r>
              <a:rPr lang="en-US" altLang="zh-CN" sz="1600" dirty="0">
                <a:solidFill>
                  <a:srgbClr val="00509D"/>
                </a:solidFill>
                <a:latin typeface="+mn-ea"/>
              </a:rPr>
              <a:t>()</a:t>
            </a:r>
            <a:r>
              <a:rPr lang="zh-CN" altLang="en-US" sz="1600" dirty="0">
                <a:solidFill>
                  <a:srgbClr val="00509D"/>
                </a:solidFill>
                <a:latin typeface="+mn-ea"/>
              </a:rPr>
              <a:t>  源码解析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6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51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进入源码实操部分。</a:t>
            </a:r>
          </a:p>
        </p:txBody>
      </p:sp>
    </p:spTree>
    <p:extLst>
      <p:ext uri="{BB962C8B-B14F-4D97-AF65-F5344CB8AC3E}">
        <p14:creationId xmlns:p14="http://schemas.microsoft.com/office/powerpoint/2010/main" val="191544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7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/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7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7" r:id="rId38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8" name="组合 7"/>
          <p:cNvGrpSpPr/>
          <p:nvPr/>
        </p:nvGrpSpPr>
        <p:grpSpPr>
          <a:xfrm>
            <a:off x="276448" y="4245242"/>
            <a:ext cx="21203320" cy="2661280"/>
            <a:chOff x="5266365" y="4481724"/>
            <a:chExt cx="13633330" cy="2661280"/>
          </a:xfrm>
        </p:grpSpPr>
        <p:sp>
          <p:nvSpPr>
            <p:cNvPr id="9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1475B2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DOM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操作方法</a:t>
              </a:r>
              <a:r>
                <a:rPr lang="en-US" altLang="zh-CN" sz="8000" b="1" dirty="0">
                  <a:solidFill>
                    <a:srgbClr val="1475B2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-html-text-</a:t>
              </a:r>
              <a:r>
                <a:rPr lang="en-US" altLang="zh-CN" sz="8000" b="1" dirty="0" err="1">
                  <a:solidFill>
                    <a:srgbClr val="1475B2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css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53"/>
            <p:cNvSpPr txBox="1"/>
            <p:nvPr/>
          </p:nvSpPr>
          <p:spPr>
            <a:xfrm>
              <a:off x="6163502" y="6119647"/>
              <a:ext cx="10935000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4D4D4D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Noto Sans CJK SC Medium" charset="-122"/>
                </a:rPr>
                <a:t>         </a:t>
              </a:r>
              <a:r>
                <a:rPr lang="en-US" altLang="zh-CN" sz="605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JavaScript</a:t>
              </a:r>
              <a:r>
                <a:rPr lang="zh-CN" altLang="en-US" sz="6050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进阶攻略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12" name="网易云课堂logo.png" descr="网易云课堂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3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pic>
          <p:nvPicPr>
            <p:cNvPr id="14" name="图片 13" descr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A43E8-C028-4FC2-B14D-0200E75D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EC1817-34BA-4F0C-A9C7-1127434172AF}"/>
              </a:ext>
            </a:extLst>
          </p:cNvPr>
          <p:cNvSpPr/>
          <p:nvPr/>
        </p:nvSpPr>
        <p:spPr>
          <a:xfrm>
            <a:off x="7573363" y="4304456"/>
            <a:ext cx="1613237" cy="1613237"/>
          </a:xfrm>
          <a:prstGeom prst="rect">
            <a:avLst/>
          </a:prstGeom>
          <a:noFill/>
          <a:ln w="38100">
            <a:solidFill>
              <a:srgbClr val="218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E48B53-580E-4DB9-8D85-556C43ED122E}"/>
              </a:ext>
            </a:extLst>
          </p:cNvPr>
          <p:cNvSpPr/>
          <p:nvPr/>
        </p:nvSpPr>
        <p:spPr>
          <a:xfrm>
            <a:off x="7420963" y="4152056"/>
            <a:ext cx="1613237" cy="1613237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 Medium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92D52B-D185-4392-889E-57660C86839E}"/>
              </a:ext>
            </a:extLst>
          </p:cNvPr>
          <p:cNvSpPr txBox="1"/>
          <p:nvPr/>
        </p:nvSpPr>
        <p:spPr>
          <a:xfrm>
            <a:off x="9749565" y="4695575"/>
            <a:ext cx="5238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html-text-</a:t>
            </a:r>
            <a:r>
              <a:rPr kumimoji="1" lang="en-US" altLang="zh-CN" sz="48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css</a:t>
            </a:r>
            <a:r>
              <a:rPr kumimoji="1" lang="zh-CN" altLang="en-US" sz="4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作用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7C3C50-1783-4B44-823F-07F9BADDB698}"/>
              </a:ext>
            </a:extLst>
          </p:cNvPr>
          <p:cNvSpPr/>
          <p:nvPr/>
        </p:nvSpPr>
        <p:spPr>
          <a:xfrm>
            <a:off x="7573363" y="7195056"/>
            <a:ext cx="1613237" cy="1613237"/>
          </a:xfrm>
          <a:prstGeom prst="rect">
            <a:avLst/>
          </a:prstGeom>
          <a:noFill/>
          <a:ln w="38100">
            <a:solidFill>
              <a:srgbClr val="113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97D96A-B15C-4618-AD43-CDB9BD47D35B}"/>
              </a:ext>
            </a:extLst>
          </p:cNvPr>
          <p:cNvSpPr/>
          <p:nvPr/>
        </p:nvSpPr>
        <p:spPr>
          <a:xfrm>
            <a:off x="7420963" y="7093456"/>
            <a:ext cx="1613237" cy="1613237"/>
          </a:xfrm>
          <a:prstGeom prst="rect">
            <a:avLst/>
          </a:prstGeom>
          <a:solidFill>
            <a:srgbClr val="113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 Medium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E50C1-C724-4DF9-B926-EA20F37FAAE2}"/>
              </a:ext>
            </a:extLst>
          </p:cNvPr>
          <p:cNvSpPr txBox="1"/>
          <p:nvPr/>
        </p:nvSpPr>
        <p:spPr>
          <a:xfrm>
            <a:off x="9749565" y="7586175"/>
            <a:ext cx="6412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html-text-</a:t>
            </a:r>
            <a:r>
              <a:rPr kumimoji="1" lang="en-US" altLang="zh-CN" sz="48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css</a:t>
            </a:r>
            <a:r>
              <a:rPr kumimoji="1" lang="zh-CN" altLang="en-US" sz="4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源码解析</a:t>
            </a:r>
            <a:endParaRPr kumimoji="1" lang="en-US" altLang="zh-CN" sz="4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12" name="六边形 6">
            <a:extLst>
              <a:ext uri="{FF2B5EF4-FFF2-40B4-BE49-F238E27FC236}">
                <a16:creationId xmlns:a16="http://schemas.microsoft.com/office/drawing/2014/main" id="{C42482F9-8B68-4E7B-A2B6-CC7DCB91F9B8}"/>
              </a:ext>
            </a:extLst>
          </p:cNvPr>
          <p:cNvSpPr/>
          <p:nvPr/>
        </p:nvSpPr>
        <p:spPr>
          <a:xfrm>
            <a:off x="7866201" y="4590622"/>
            <a:ext cx="787891" cy="73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87" y="18127"/>
                </a:moveTo>
                <a:cubicBezTo>
                  <a:pt x="10187" y="18127"/>
                  <a:pt x="9938" y="18127"/>
                  <a:pt x="9938" y="18406"/>
                </a:cubicBezTo>
                <a:cubicBezTo>
                  <a:pt x="9938" y="18406"/>
                  <a:pt x="9938" y="18406"/>
                  <a:pt x="9938" y="19801"/>
                </a:cubicBezTo>
                <a:cubicBezTo>
                  <a:pt x="9938" y="19987"/>
                  <a:pt x="9938" y="20080"/>
                  <a:pt x="10104" y="20080"/>
                </a:cubicBezTo>
                <a:cubicBezTo>
                  <a:pt x="10104" y="20080"/>
                  <a:pt x="10104" y="20080"/>
                  <a:pt x="11597" y="20080"/>
                </a:cubicBezTo>
                <a:cubicBezTo>
                  <a:pt x="11680" y="20080"/>
                  <a:pt x="11763" y="19987"/>
                  <a:pt x="11763" y="19894"/>
                </a:cubicBezTo>
                <a:cubicBezTo>
                  <a:pt x="11763" y="19894"/>
                  <a:pt x="11763" y="19894"/>
                  <a:pt x="11763" y="18406"/>
                </a:cubicBezTo>
                <a:cubicBezTo>
                  <a:pt x="11763" y="18127"/>
                  <a:pt x="11597" y="18127"/>
                  <a:pt x="11597" y="18127"/>
                </a:cubicBezTo>
                <a:cubicBezTo>
                  <a:pt x="11597" y="18127"/>
                  <a:pt x="11597" y="18127"/>
                  <a:pt x="10187" y="18127"/>
                </a:cubicBezTo>
                <a:close/>
                <a:moveTo>
                  <a:pt x="10800" y="15196"/>
                </a:moveTo>
                <a:cubicBezTo>
                  <a:pt x="10324" y="15196"/>
                  <a:pt x="9938" y="15609"/>
                  <a:pt x="9938" y="16119"/>
                </a:cubicBezTo>
                <a:cubicBezTo>
                  <a:pt x="9938" y="16628"/>
                  <a:pt x="10324" y="17041"/>
                  <a:pt x="10800" y="17041"/>
                </a:cubicBezTo>
                <a:cubicBezTo>
                  <a:pt x="11276" y="17041"/>
                  <a:pt x="11662" y="16628"/>
                  <a:pt x="11662" y="16119"/>
                </a:cubicBezTo>
                <a:cubicBezTo>
                  <a:pt x="11662" y="15609"/>
                  <a:pt x="11276" y="15196"/>
                  <a:pt x="10800" y="15196"/>
                </a:cubicBezTo>
                <a:close/>
                <a:moveTo>
                  <a:pt x="9317" y="3763"/>
                </a:moveTo>
                <a:cubicBezTo>
                  <a:pt x="9569" y="3582"/>
                  <a:pt x="9906" y="3582"/>
                  <a:pt x="10074" y="3853"/>
                </a:cubicBezTo>
                <a:cubicBezTo>
                  <a:pt x="10242" y="4125"/>
                  <a:pt x="10158" y="4486"/>
                  <a:pt x="9990" y="4667"/>
                </a:cubicBezTo>
                <a:cubicBezTo>
                  <a:pt x="3681" y="9371"/>
                  <a:pt x="3681" y="9371"/>
                  <a:pt x="3681" y="9371"/>
                </a:cubicBezTo>
                <a:cubicBezTo>
                  <a:pt x="3597" y="9461"/>
                  <a:pt x="3512" y="9552"/>
                  <a:pt x="3428" y="9552"/>
                </a:cubicBezTo>
                <a:cubicBezTo>
                  <a:pt x="3260" y="9552"/>
                  <a:pt x="3092" y="9461"/>
                  <a:pt x="3008" y="9280"/>
                </a:cubicBezTo>
                <a:cubicBezTo>
                  <a:pt x="2839" y="9009"/>
                  <a:pt x="2839" y="8647"/>
                  <a:pt x="3092" y="8466"/>
                </a:cubicBezTo>
                <a:cubicBezTo>
                  <a:pt x="9317" y="3763"/>
                  <a:pt x="9317" y="3763"/>
                  <a:pt x="9317" y="3763"/>
                </a:cubicBezTo>
                <a:close/>
                <a:moveTo>
                  <a:pt x="5658" y="3217"/>
                </a:moveTo>
                <a:cubicBezTo>
                  <a:pt x="5913" y="3039"/>
                  <a:pt x="6252" y="3039"/>
                  <a:pt x="6422" y="3306"/>
                </a:cubicBezTo>
                <a:cubicBezTo>
                  <a:pt x="6592" y="3574"/>
                  <a:pt x="6507" y="3930"/>
                  <a:pt x="6337" y="4108"/>
                </a:cubicBezTo>
                <a:cubicBezTo>
                  <a:pt x="3367" y="6334"/>
                  <a:pt x="3367" y="6334"/>
                  <a:pt x="3367" y="6334"/>
                </a:cubicBezTo>
                <a:cubicBezTo>
                  <a:pt x="3282" y="6423"/>
                  <a:pt x="3197" y="6513"/>
                  <a:pt x="3028" y="6513"/>
                </a:cubicBezTo>
                <a:cubicBezTo>
                  <a:pt x="2858" y="6513"/>
                  <a:pt x="2688" y="6423"/>
                  <a:pt x="2604" y="6245"/>
                </a:cubicBezTo>
                <a:cubicBezTo>
                  <a:pt x="2434" y="5978"/>
                  <a:pt x="2519" y="5622"/>
                  <a:pt x="2773" y="5444"/>
                </a:cubicBezTo>
                <a:cubicBezTo>
                  <a:pt x="5658" y="3217"/>
                  <a:pt x="5658" y="3217"/>
                  <a:pt x="5658" y="3217"/>
                </a:cubicBezTo>
                <a:close/>
                <a:moveTo>
                  <a:pt x="2241" y="1520"/>
                </a:moveTo>
                <a:cubicBezTo>
                  <a:pt x="1738" y="1520"/>
                  <a:pt x="1318" y="1968"/>
                  <a:pt x="1318" y="2417"/>
                </a:cubicBezTo>
                <a:cubicBezTo>
                  <a:pt x="1318" y="2417"/>
                  <a:pt x="1318" y="2417"/>
                  <a:pt x="1318" y="13449"/>
                </a:cubicBezTo>
                <a:cubicBezTo>
                  <a:pt x="1318" y="13988"/>
                  <a:pt x="1738" y="14436"/>
                  <a:pt x="2241" y="14436"/>
                </a:cubicBezTo>
                <a:cubicBezTo>
                  <a:pt x="2241" y="14436"/>
                  <a:pt x="2241" y="14436"/>
                  <a:pt x="19359" y="14436"/>
                </a:cubicBezTo>
                <a:cubicBezTo>
                  <a:pt x="19862" y="14436"/>
                  <a:pt x="20282" y="13988"/>
                  <a:pt x="20282" y="13449"/>
                </a:cubicBezTo>
                <a:lnTo>
                  <a:pt x="20282" y="2417"/>
                </a:lnTo>
                <a:cubicBezTo>
                  <a:pt x="20282" y="1968"/>
                  <a:pt x="19862" y="1520"/>
                  <a:pt x="19359" y="1520"/>
                </a:cubicBezTo>
                <a:cubicBezTo>
                  <a:pt x="19359" y="1520"/>
                  <a:pt x="19359" y="1520"/>
                  <a:pt x="2241" y="1520"/>
                </a:cubicBezTo>
                <a:close/>
                <a:moveTo>
                  <a:pt x="928" y="0"/>
                </a:moveTo>
                <a:cubicBezTo>
                  <a:pt x="928" y="0"/>
                  <a:pt x="928" y="0"/>
                  <a:pt x="20672" y="0"/>
                </a:cubicBezTo>
                <a:cubicBezTo>
                  <a:pt x="21178" y="0"/>
                  <a:pt x="21600" y="360"/>
                  <a:pt x="21600" y="900"/>
                </a:cubicBezTo>
                <a:cubicBezTo>
                  <a:pt x="21600" y="900"/>
                  <a:pt x="21600" y="900"/>
                  <a:pt x="21600" y="17190"/>
                </a:cubicBezTo>
                <a:cubicBezTo>
                  <a:pt x="21600" y="17730"/>
                  <a:pt x="21178" y="18180"/>
                  <a:pt x="20672" y="18180"/>
                </a:cubicBezTo>
                <a:cubicBezTo>
                  <a:pt x="20672" y="18180"/>
                  <a:pt x="20672" y="18180"/>
                  <a:pt x="13416" y="18180"/>
                </a:cubicBezTo>
                <a:cubicBezTo>
                  <a:pt x="13416" y="18180"/>
                  <a:pt x="13247" y="18180"/>
                  <a:pt x="13247" y="18360"/>
                </a:cubicBezTo>
                <a:cubicBezTo>
                  <a:pt x="13247" y="18360"/>
                  <a:pt x="13247" y="18360"/>
                  <a:pt x="13247" y="19890"/>
                </a:cubicBezTo>
                <a:cubicBezTo>
                  <a:pt x="13247" y="19980"/>
                  <a:pt x="13247" y="20070"/>
                  <a:pt x="13331" y="20070"/>
                </a:cubicBezTo>
                <a:cubicBezTo>
                  <a:pt x="13331" y="20070"/>
                  <a:pt x="13331" y="20070"/>
                  <a:pt x="15272" y="20070"/>
                </a:cubicBezTo>
                <a:cubicBezTo>
                  <a:pt x="15694" y="20070"/>
                  <a:pt x="16031" y="20430"/>
                  <a:pt x="16031" y="20880"/>
                </a:cubicBezTo>
                <a:cubicBezTo>
                  <a:pt x="16031" y="21240"/>
                  <a:pt x="15694" y="21600"/>
                  <a:pt x="15272" y="21600"/>
                </a:cubicBezTo>
                <a:cubicBezTo>
                  <a:pt x="15272" y="21600"/>
                  <a:pt x="15272" y="21600"/>
                  <a:pt x="6328" y="21600"/>
                </a:cubicBezTo>
                <a:cubicBezTo>
                  <a:pt x="5906" y="21600"/>
                  <a:pt x="5569" y="21240"/>
                  <a:pt x="5569" y="20880"/>
                </a:cubicBezTo>
                <a:cubicBezTo>
                  <a:pt x="5569" y="20430"/>
                  <a:pt x="5906" y="20070"/>
                  <a:pt x="6328" y="20070"/>
                </a:cubicBezTo>
                <a:cubicBezTo>
                  <a:pt x="6328" y="20070"/>
                  <a:pt x="6328" y="20070"/>
                  <a:pt x="8269" y="20070"/>
                </a:cubicBezTo>
                <a:cubicBezTo>
                  <a:pt x="8353" y="20070"/>
                  <a:pt x="8353" y="19980"/>
                  <a:pt x="8353" y="19800"/>
                </a:cubicBezTo>
                <a:cubicBezTo>
                  <a:pt x="8353" y="19800"/>
                  <a:pt x="8353" y="19800"/>
                  <a:pt x="8353" y="18360"/>
                </a:cubicBezTo>
                <a:cubicBezTo>
                  <a:pt x="8353" y="18090"/>
                  <a:pt x="8100" y="18180"/>
                  <a:pt x="8100" y="18180"/>
                </a:cubicBezTo>
                <a:cubicBezTo>
                  <a:pt x="8100" y="18180"/>
                  <a:pt x="8100" y="18180"/>
                  <a:pt x="928" y="18180"/>
                </a:cubicBezTo>
                <a:cubicBezTo>
                  <a:pt x="422" y="18180"/>
                  <a:pt x="0" y="17730"/>
                  <a:pt x="0" y="17190"/>
                </a:cubicBezTo>
                <a:cubicBezTo>
                  <a:pt x="0" y="17190"/>
                  <a:pt x="0" y="17190"/>
                  <a:pt x="0" y="900"/>
                </a:cubicBezTo>
                <a:cubicBezTo>
                  <a:pt x="0" y="360"/>
                  <a:pt x="422" y="0"/>
                  <a:pt x="9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22" rIns="45722" anchor="ctr"/>
          <a:lstStyle/>
          <a:p>
            <a:pPr defTabSz="914491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dirty="0"/>
          </a:p>
        </p:txBody>
      </p:sp>
      <p:sp>
        <p:nvSpPr>
          <p:cNvPr id="13" name="六边形 15">
            <a:extLst>
              <a:ext uri="{FF2B5EF4-FFF2-40B4-BE49-F238E27FC236}">
                <a16:creationId xmlns:a16="http://schemas.microsoft.com/office/drawing/2014/main" id="{C8BF5B45-2AEF-43BD-A8F3-E72272C922DD}"/>
              </a:ext>
            </a:extLst>
          </p:cNvPr>
          <p:cNvSpPr/>
          <p:nvPr/>
        </p:nvSpPr>
        <p:spPr>
          <a:xfrm>
            <a:off x="7877093" y="7506128"/>
            <a:ext cx="684231" cy="787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600" extrusionOk="0">
                <a:moveTo>
                  <a:pt x="13461" y="8457"/>
                </a:moveTo>
                <a:cubicBezTo>
                  <a:pt x="13162" y="8457"/>
                  <a:pt x="13063" y="8701"/>
                  <a:pt x="13063" y="9109"/>
                </a:cubicBezTo>
                <a:cubicBezTo>
                  <a:pt x="13063" y="9435"/>
                  <a:pt x="13162" y="9679"/>
                  <a:pt x="13461" y="9679"/>
                </a:cubicBezTo>
                <a:cubicBezTo>
                  <a:pt x="13759" y="9679"/>
                  <a:pt x="13759" y="9272"/>
                  <a:pt x="13759" y="9109"/>
                </a:cubicBezTo>
                <a:cubicBezTo>
                  <a:pt x="13759" y="8864"/>
                  <a:pt x="13759" y="8457"/>
                  <a:pt x="13461" y="8457"/>
                </a:cubicBezTo>
                <a:close/>
                <a:moveTo>
                  <a:pt x="10325" y="8457"/>
                </a:moveTo>
                <a:cubicBezTo>
                  <a:pt x="10126" y="8457"/>
                  <a:pt x="9927" y="8701"/>
                  <a:pt x="9927" y="9109"/>
                </a:cubicBezTo>
                <a:cubicBezTo>
                  <a:pt x="9927" y="9435"/>
                  <a:pt x="10126" y="9679"/>
                  <a:pt x="10325" y="9679"/>
                </a:cubicBezTo>
                <a:cubicBezTo>
                  <a:pt x="10624" y="9679"/>
                  <a:pt x="10624" y="9272"/>
                  <a:pt x="10624" y="9109"/>
                </a:cubicBezTo>
                <a:cubicBezTo>
                  <a:pt x="10624" y="8864"/>
                  <a:pt x="10624" y="8457"/>
                  <a:pt x="10325" y="8457"/>
                </a:cubicBezTo>
                <a:close/>
                <a:moveTo>
                  <a:pt x="7082" y="8457"/>
                </a:moveTo>
                <a:cubicBezTo>
                  <a:pt x="6985" y="8457"/>
                  <a:pt x="6888" y="8525"/>
                  <a:pt x="6792" y="8660"/>
                </a:cubicBezTo>
                <a:cubicBezTo>
                  <a:pt x="6985" y="8660"/>
                  <a:pt x="7179" y="8660"/>
                  <a:pt x="7372" y="8660"/>
                </a:cubicBezTo>
                <a:cubicBezTo>
                  <a:pt x="7372" y="8525"/>
                  <a:pt x="7276" y="8457"/>
                  <a:pt x="7082" y="8457"/>
                </a:cubicBezTo>
                <a:close/>
                <a:moveTo>
                  <a:pt x="16482" y="8151"/>
                </a:moveTo>
                <a:cubicBezTo>
                  <a:pt x="16585" y="8151"/>
                  <a:pt x="16585" y="8151"/>
                  <a:pt x="16585" y="8151"/>
                </a:cubicBezTo>
                <a:cubicBezTo>
                  <a:pt x="16585" y="8151"/>
                  <a:pt x="16585" y="8151"/>
                  <a:pt x="16792" y="8151"/>
                </a:cubicBezTo>
                <a:cubicBezTo>
                  <a:pt x="16895" y="8151"/>
                  <a:pt x="16895" y="8151"/>
                  <a:pt x="16895" y="8151"/>
                </a:cubicBezTo>
                <a:cubicBezTo>
                  <a:pt x="16895" y="8151"/>
                  <a:pt x="16895" y="8151"/>
                  <a:pt x="16895" y="9999"/>
                </a:cubicBezTo>
                <a:cubicBezTo>
                  <a:pt x="16895" y="9999"/>
                  <a:pt x="16895" y="10087"/>
                  <a:pt x="16792" y="10087"/>
                </a:cubicBezTo>
                <a:cubicBezTo>
                  <a:pt x="16792" y="10087"/>
                  <a:pt x="16792" y="10087"/>
                  <a:pt x="16482" y="10087"/>
                </a:cubicBezTo>
                <a:cubicBezTo>
                  <a:pt x="16482" y="10087"/>
                  <a:pt x="16482" y="9999"/>
                  <a:pt x="16482" y="9999"/>
                </a:cubicBezTo>
                <a:cubicBezTo>
                  <a:pt x="16482" y="9999"/>
                  <a:pt x="16482" y="9999"/>
                  <a:pt x="16482" y="8503"/>
                </a:cubicBezTo>
                <a:cubicBezTo>
                  <a:pt x="16482" y="8503"/>
                  <a:pt x="16482" y="8503"/>
                  <a:pt x="16172" y="8591"/>
                </a:cubicBezTo>
                <a:cubicBezTo>
                  <a:pt x="16172" y="8679"/>
                  <a:pt x="16172" y="8679"/>
                  <a:pt x="16172" y="8679"/>
                </a:cubicBezTo>
                <a:cubicBezTo>
                  <a:pt x="16069" y="8591"/>
                  <a:pt x="16069" y="8591"/>
                  <a:pt x="16069" y="8591"/>
                </a:cubicBezTo>
                <a:cubicBezTo>
                  <a:pt x="16069" y="8591"/>
                  <a:pt x="16069" y="8591"/>
                  <a:pt x="16069" y="8415"/>
                </a:cubicBezTo>
                <a:cubicBezTo>
                  <a:pt x="15966" y="8415"/>
                  <a:pt x="16069" y="8327"/>
                  <a:pt x="16069" y="8327"/>
                </a:cubicBezTo>
                <a:cubicBezTo>
                  <a:pt x="16069" y="8327"/>
                  <a:pt x="16069" y="8327"/>
                  <a:pt x="16482" y="8151"/>
                </a:cubicBezTo>
                <a:close/>
                <a:moveTo>
                  <a:pt x="14908" y="8151"/>
                </a:moveTo>
                <a:cubicBezTo>
                  <a:pt x="14908" y="8151"/>
                  <a:pt x="14908" y="8151"/>
                  <a:pt x="15179" y="8151"/>
                </a:cubicBezTo>
                <a:cubicBezTo>
                  <a:pt x="15179" y="8151"/>
                  <a:pt x="15269" y="8151"/>
                  <a:pt x="15269" y="8151"/>
                </a:cubicBezTo>
                <a:cubicBezTo>
                  <a:pt x="15269" y="8151"/>
                  <a:pt x="15269" y="8151"/>
                  <a:pt x="15269" y="9999"/>
                </a:cubicBezTo>
                <a:cubicBezTo>
                  <a:pt x="15269" y="9999"/>
                  <a:pt x="15179" y="10087"/>
                  <a:pt x="15179" y="10087"/>
                </a:cubicBezTo>
                <a:cubicBezTo>
                  <a:pt x="15179" y="10087"/>
                  <a:pt x="15179" y="10087"/>
                  <a:pt x="14908" y="10087"/>
                </a:cubicBezTo>
                <a:cubicBezTo>
                  <a:pt x="14908" y="10087"/>
                  <a:pt x="14817" y="9999"/>
                  <a:pt x="14817" y="9999"/>
                </a:cubicBezTo>
                <a:cubicBezTo>
                  <a:pt x="14817" y="9999"/>
                  <a:pt x="14817" y="9999"/>
                  <a:pt x="14817" y="8503"/>
                </a:cubicBezTo>
                <a:cubicBezTo>
                  <a:pt x="14817" y="8503"/>
                  <a:pt x="14817" y="8503"/>
                  <a:pt x="14637" y="8591"/>
                </a:cubicBezTo>
                <a:cubicBezTo>
                  <a:pt x="14637" y="8679"/>
                  <a:pt x="14547" y="8679"/>
                  <a:pt x="14547" y="8679"/>
                </a:cubicBezTo>
                <a:cubicBezTo>
                  <a:pt x="14547" y="8591"/>
                  <a:pt x="14547" y="8591"/>
                  <a:pt x="14547" y="8591"/>
                </a:cubicBezTo>
                <a:cubicBezTo>
                  <a:pt x="14547" y="8591"/>
                  <a:pt x="14547" y="8591"/>
                  <a:pt x="14456" y="8415"/>
                </a:cubicBezTo>
                <a:cubicBezTo>
                  <a:pt x="14456" y="8415"/>
                  <a:pt x="14456" y="8327"/>
                  <a:pt x="14547" y="8327"/>
                </a:cubicBezTo>
                <a:cubicBezTo>
                  <a:pt x="14547" y="8327"/>
                  <a:pt x="14547" y="8327"/>
                  <a:pt x="14908" y="8151"/>
                </a:cubicBezTo>
                <a:close/>
                <a:moveTo>
                  <a:pt x="13457" y="8151"/>
                </a:moveTo>
                <a:cubicBezTo>
                  <a:pt x="13829" y="8151"/>
                  <a:pt x="14108" y="8488"/>
                  <a:pt x="14108" y="9077"/>
                </a:cubicBezTo>
                <a:cubicBezTo>
                  <a:pt x="14108" y="9750"/>
                  <a:pt x="13829" y="10087"/>
                  <a:pt x="13365" y="10087"/>
                </a:cubicBezTo>
                <a:cubicBezTo>
                  <a:pt x="12993" y="10087"/>
                  <a:pt x="12714" y="9750"/>
                  <a:pt x="12714" y="9161"/>
                </a:cubicBezTo>
                <a:cubicBezTo>
                  <a:pt x="12714" y="8572"/>
                  <a:pt x="12993" y="8151"/>
                  <a:pt x="13457" y="8151"/>
                </a:cubicBezTo>
                <a:close/>
                <a:moveTo>
                  <a:pt x="11829" y="8151"/>
                </a:moveTo>
                <a:cubicBezTo>
                  <a:pt x="11829" y="8151"/>
                  <a:pt x="11829" y="8151"/>
                  <a:pt x="12032" y="8151"/>
                </a:cubicBezTo>
                <a:cubicBezTo>
                  <a:pt x="12134" y="8151"/>
                  <a:pt x="12134" y="8151"/>
                  <a:pt x="12134" y="8151"/>
                </a:cubicBezTo>
                <a:cubicBezTo>
                  <a:pt x="12134" y="8151"/>
                  <a:pt x="12134" y="8151"/>
                  <a:pt x="12134" y="9999"/>
                </a:cubicBezTo>
                <a:cubicBezTo>
                  <a:pt x="12134" y="9999"/>
                  <a:pt x="12134" y="10087"/>
                  <a:pt x="12032" y="10087"/>
                </a:cubicBezTo>
                <a:cubicBezTo>
                  <a:pt x="12032" y="10087"/>
                  <a:pt x="12032" y="10087"/>
                  <a:pt x="11829" y="10087"/>
                </a:cubicBezTo>
                <a:cubicBezTo>
                  <a:pt x="11727" y="10087"/>
                  <a:pt x="11727" y="9999"/>
                  <a:pt x="11727" y="9999"/>
                </a:cubicBezTo>
                <a:cubicBezTo>
                  <a:pt x="11727" y="9999"/>
                  <a:pt x="11727" y="9999"/>
                  <a:pt x="11727" y="8503"/>
                </a:cubicBezTo>
                <a:cubicBezTo>
                  <a:pt x="11727" y="8503"/>
                  <a:pt x="11727" y="8503"/>
                  <a:pt x="11422" y="8591"/>
                </a:cubicBezTo>
                <a:cubicBezTo>
                  <a:pt x="11422" y="8679"/>
                  <a:pt x="11422" y="8679"/>
                  <a:pt x="11422" y="8679"/>
                </a:cubicBezTo>
                <a:cubicBezTo>
                  <a:pt x="11321" y="8591"/>
                  <a:pt x="11321" y="8591"/>
                  <a:pt x="11321" y="8591"/>
                </a:cubicBezTo>
                <a:cubicBezTo>
                  <a:pt x="11321" y="8591"/>
                  <a:pt x="11321" y="8591"/>
                  <a:pt x="11321" y="8415"/>
                </a:cubicBezTo>
                <a:cubicBezTo>
                  <a:pt x="11321" y="8415"/>
                  <a:pt x="11321" y="8327"/>
                  <a:pt x="11321" y="8327"/>
                </a:cubicBezTo>
                <a:cubicBezTo>
                  <a:pt x="11321" y="8327"/>
                  <a:pt x="11321" y="8327"/>
                  <a:pt x="11829" y="8151"/>
                </a:cubicBezTo>
                <a:close/>
                <a:moveTo>
                  <a:pt x="10334" y="8151"/>
                </a:moveTo>
                <a:cubicBezTo>
                  <a:pt x="10805" y="8151"/>
                  <a:pt x="11088" y="8488"/>
                  <a:pt x="11088" y="9077"/>
                </a:cubicBezTo>
                <a:cubicBezTo>
                  <a:pt x="11088" y="9750"/>
                  <a:pt x="10805" y="10087"/>
                  <a:pt x="10334" y="10087"/>
                </a:cubicBezTo>
                <a:cubicBezTo>
                  <a:pt x="9862" y="10087"/>
                  <a:pt x="9579" y="9750"/>
                  <a:pt x="9579" y="9161"/>
                </a:cubicBezTo>
                <a:cubicBezTo>
                  <a:pt x="9579" y="8572"/>
                  <a:pt x="9862" y="8151"/>
                  <a:pt x="10334" y="8151"/>
                </a:cubicBezTo>
                <a:close/>
                <a:moveTo>
                  <a:pt x="18122" y="5196"/>
                </a:moveTo>
                <a:cubicBezTo>
                  <a:pt x="17923" y="5196"/>
                  <a:pt x="17824" y="5461"/>
                  <a:pt x="17824" y="5903"/>
                </a:cubicBezTo>
                <a:cubicBezTo>
                  <a:pt x="17824" y="6256"/>
                  <a:pt x="17923" y="6521"/>
                  <a:pt x="18122" y="6521"/>
                </a:cubicBezTo>
                <a:cubicBezTo>
                  <a:pt x="18421" y="6521"/>
                  <a:pt x="18521" y="6079"/>
                  <a:pt x="18521" y="5814"/>
                </a:cubicBezTo>
                <a:cubicBezTo>
                  <a:pt x="18521" y="5638"/>
                  <a:pt x="18421" y="5196"/>
                  <a:pt x="18122" y="5196"/>
                </a:cubicBezTo>
                <a:close/>
                <a:moveTo>
                  <a:pt x="15020" y="5196"/>
                </a:moveTo>
                <a:cubicBezTo>
                  <a:pt x="14854" y="5196"/>
                  <a:pt x="14688" y="5461"/>
                  <a:pt x="14688" y="5903"/>
                </a:cubicBezTo>
                <a:cubicBezTo>
                  <a:pt x="14688" y="6256"/>
                  <a:pt x="14854" y="6521"/>
                  <a:pt x="15020" y="6521"/>
                </a:cubicBezTo>
                <a:cubicBezTo>
                  <a:pt x="15269" y="6521"/>
                  <a:pt x="15269" y="6079"/>
                  <a:pt x="15269" y="5814"/>
                </a:cubicBezTo>
                <a:cubicBezTo>
                  <a:pt x="15269" y="5638"/>
                  <a:pt x="15269" y="5196"/>
                  <a:pt x="15020" y="5196"/>
                </a:cubicBezTo>
                <a:close/>
                <a:moveTo>
                  <a:pt x="13461" y="5196"/>
                </a:moveTo>
                <a:cubicBezTo>
                  <a:pt x="13162" y="5196"/>
                  <a:pt x="13063" y="5461"/>
                  <a:pt x="13063" y="5903"/>
                </a:cubicBezTo>
                <a:cubicBezTo>
                  <a:pt x="13063" y="6256"/>
                  <a:pt x="13162" y="6521"/>
                  <a:pt x="13461" y="6521"/>
                </a:cubicBezTo>
                <a:cubicBezTo>
                  <a:pt x="13759" y="6521"/>
                  <a:pt x="13759" y="6079"/>
                  <a:pt x="13759" y="5814"/>
                </a:cubicBezTo>
                <a:cubicBezTo>
                  <a:pt x="13759" y="5638"/>
                  <a:pt x="13759" y="5196"/>
                  <a:pt x="13461" y="5196"/>
                </a:cubicBezTo>
                <a:close/>
                <a:moveTo>
                  <a:pt x="11852" y="5196"/>
                </a:moveTo>
                <a:cubicBezTo>
                  <a:pt x="11652" y="5196"/>
                  <a:pt x="11553" y="5461"/>
                  <a:pt x="11553" y="5903"/>
                </a:cubicBezTo>
                <a:cubicBezTo>
                  <a:pt x="11553" y="6256"/>
                  <a:pt x="11652" y="6521"/>
                  <a:pt x="11852" y="6521"/>
                </a:cubicBezTo>
                <a:cubicBezTo>
                  <a:pt x="12150" y="6521"/>
                  <a:pt x="12250" y="6079"/>
                  <a:pt x="12250" y="5814"/>
                </a:cubicBezTo>
                <a:cubicBezTo>
                  <a:pt x="12250" y="5638"/>
                  <a:pt x="12150" y="5196"/>
                  <a:pt x="11852" y="5196"/>
                </a:cubicBezTo>
                <a:close/>
                <a:moveTo>
                  <a:pt x="5572" y="5196"/>
                </a:moveTo>
                <a:cubicBezTo>
                  <a:pt x="5379" y="5196"/>
                  <a:pt x="5282" y="5461"/>
                  <a:pt x="5282" y="5903"/>
                </a:cubicBezTo>
                <a:cubicBezTo>
                  <a:pt x="5282" y="6256"/>
                  <a:pt x="5379" y="6521"/>
                  <a:pt x="5572" y="6521"/>
                </a:cubicBezTo>
                <a:cubicBezTo>
                  <a:pt x="5863" y="6521"/>
                  <a:pt x="5863" y="6079"/>
                  <a:pt x="5863" y="5814"/>
                </a:cubicBezTo>
                <a:cubicBezTo>
                  <a:pt x="5863" y="5638"/>
                  <a:pt x="5863" y="5196"/>
                  <a:pt x="5572" y="5196"/>
                </a:cubicBezTo>
                <a:close/>
                <a:moveTo>
                  <a:pt x="16482" y="4891"/>
                </a:moveTo>
                <a:cubicBezTo>
                  <a:pt x="16585" y="4891"/>
                  <a:pt x="16585" y="4891"/>
                  <a:pt x="16585" y="4891"/>
                </a:cubicBezTo>
                <a:cubicBezTo>
                  <a:pt x="16585" y="4891"/>
                  <a:pt x="16585" y="4891"/>
                  <a:pt x="16792" y="4891"/>
                </a:cubicBezTo>
                <a:cubicBezTo>
                  <a:pt x="16895" y="4891"/>
                  <a:pt x="16895" y="4975"/>
                  <a:pt x="16895" y="4975"/>
                </a:cubicBezTo>
                <a:cubicBezTo>
                  <a:pt x="16895" y="4975"/>
                  <a:pt x="16895" y="4975"/>
                  <a:pt x="16895" y="6742"/>
                </a:cubicBezTo>
                <a:cubicBezTo>
                  <a:pt x="16895" y="6742"/>
                  <a:pt x="16895" y="6826"/>
                  <a:pt x="16792" y="6826"/>
                </a:cubicBezTo>
                <a:cubicBezTo>
                  <a:pt x="16792" y="6826"/>
                  <a:pt x="16792" y="6826"/>
                  <a:pt x="16482" y="6826"/>
                </a:cubicBezTo>
                <a:cubicBezTo>
                  <a:pt x="16482" y="6826"/>
                  <a:pt x="16482" y="6742"/>
                  <a:pt x="16482" y="6742"/>
                </a:cubicBezTo>
                <a:cubicBezTo>
                  <a:pt x="16482" y="6742"/>
                  <a:pt x="16482" y="6742"/>
                  <a:pt x="16482" y="5311"/>
                </a:cubicBezTo>
                <a:cubicBezTo>
                  <a:pt x="16482" y="5311"/>
                  <a:pt x="16482" y="5311"/>
                  <a:pt x="16172" y="5396"/>
                </a:cubicBezTo>
                <a:cubicBezTo>
                  <a:pt x="16069" y="5396"/>
                  <a:pt x="16069" y="5396"/>
                  <a:pt x="16069" y="5396"/>
                </a:cubicBezTo>
                <a:cubicBezTo>
                  <a:pt x="16069" y="5396"/>
                  <a:pt x="16069" y="5396"/>
                  <a:pt x="16069" y="5227"/>
                </a:cubicBezTo>
                <a:cubicBezTo>
                  <a:pt x="15966" y="5143"/>
                  <a:pt x="16069" y="5143"/>
                  <a:pt x="16069" y="5143"/>
                </a:cubicBezTo>
                <a:cubicBezTo>
                  <a:pt x="16069" y="5143"/>
                  <a:pt x="16069" y="5143"/>
                  <a:pt x="16482" y="4891"/>
                </a:cubicBezTo>
                <a:close/>
                <a:moveTo>
                  <a:pt x="15037" y="4891"/>
                </a:moveTo>
                <a:cubicBezTo>
                  <a:pt x="15545" y="4891"/>
                  <a:pt x="15850" y="5227"/>
                  <a:pt x="15850" y="5816"/>
                </a:cubicBezTo>
                <a:cubicBezTo>
                  <a:pt x="15850" y="6490"/>
                  <a:pt x="15545" y="6826"/>
                  <a:pt x="15037" y="6826"/>
                </a:cubicBezTo>
                <a:cubicBezTo>
                  <a:pt x="14529" y="6826"/>
                  <a:pt x="14224" y="6490"/>
                  <a:pt x="14224" y="5901"/>
                </a:cubicBezTo>
                <a:cubicBezTo>
                  <a:pt x="14224" y="5227"/>
                  <a:pt x="14529" y="4891"/>
                  <a:pt x="15037" y="4891"/>
                </a:cubicBezTo>
                <a:close/>
                <a:moveTo>
                  <a:pt x="13457" y="4891"/>
                </a:moveTo>
                <a:cubicBezTo>
                  <a:pt x="13829" y="4891"/>
                  <a:pt x="14108" y="5227"/>
                  <a:pt x="14108" y="5816"/>
                </a:cubicBezTo>
                <a:cubicBezTo>
                  <a:pt x="14108" y="6490"/>
                  <a:pt x="13829" y="6826"/>
                  <a:pt x="13365" y="6826"/>
                </a:cubicBezTo>
                <a:cubicBezTo>
                  <a:pt x="12993" y="6826"/>
                  <a:pt x="12714" y="6490"/>
                  <a:pt x="12714" y="5901"/>
                </a:cubicBezTo>
                <a:cubicBezTo>
                  <a:pt x="12714" y="5227"/>
                  <a:pt x="12993" y="4891"/>
                  <a:pt x="13457" y="4891"/>
                </a:cubicBezTo>
                <a:close/>
                <a:moveTo>
                  <a:pt x="11843" y="4891"/>
                </a:moveTo>
                <a:cubicBezTo>
                  <a:pt x="12315" y="4891"/>
                  <a:pt x="12598" y="5227"/>
                  <a:pt x="12598" y="5816"/>
                </a:cubicBezTo>
                <a:cubicBezTo>
                  <a:pt x="12598" y="6490"/>
                  <a:pt x="12315" y="6826"/>
                  <a:pt x="11843" y="6826"/>
                </a:cubicBezTo>
                <a:cubicBezTo>
                  <a:pt x="11371" y="6826"/>
                  <a:pt x="11183" y="6490"/>
                  <a:pt x="11088" y="5901"/>
                </a:cubicBezTo>
                <a:cubicBezTo>
                  <a:pt x="11088" y="5227"/>
                  <a:pt x="11466" y="4891"/>
                  <a:pt x="11843" y="4891"/>
                </a:cubicBezTo>
                <a:close/>
                <a:moveTo>
                  <a:pt x="10211" y="4891"/>
                </a:moveTo>
                <a:cubicBezTo>
                  <a:pt x="10211" y="4891"/>
                  <a:pt x="10211" y="4891"/>
                  <a:pt x="10314" y="4891"/>
                </a:cubicBezTo>
                <a:cubicBezTo>
                  <a:pt x="10314" y="4891"/>
                  <a:pt x="10314" y="4891"/>
                  <a:pt x="10521" y="4891"/>
                </a:cubicBezTo>
                <a:cubicBezTo>
                  <a:pt x="10521" y="4891"/>
                  <a:pt x="10624" y="4975"/>
                  <a:pt x="10624" y="4975"/>
                </a:cubicBezTo>
                <a:cubicBezTo>
                  <a:pt x="10624" y="4975"/>
                  <a:pt x="10624" y="4975"/>
                  <a:pt x="10624" y="6742"/>
                </a:cubicBezTo>
                <a:cubicBezTo>
                  <a:pt x="10624" y="6742"/>
                  <a:pt x="10521" y="6826"/>
                  <a:pt x="10521" y="6826"/>
                </a:cubicBezTo>
                <a:cubicBezTo>
                  <a:pt x="10521" y="6826"/>
                  <a:pt x="10521" y="6826"/>
                  <a:pt x="10211" y="6826"/>
                </a:cubicBezTo>
                <a:cubicBezTo>
                  <a:pt x="10211" y="6826"/>
                  <a:pt x="10211" y="6742"/>
                  <a:pt x="10211" y="6742"/>
                </a:cubicBezTo>
                <a:cubicBezTo>
                  <a:pt x="10211" y="6742"/>
                  <a:pt x="10211" y="6742"/>
                  <a:pt x="10211" y="5311"/>
                </a:cubicBezTo>
                <a:cubicBezTo>
                  <a:pt x="10211" y="5311"/>
                  <a:pt x="10211" y="5311"/>
                  <a:pt x="9901" y="5396"/>
                </a:cubicBezTo>
                <a:cubicBezTo>
                  <a:pt x="9901" y="5396"/>
                  <a:pt x="9901" y="5396"/>
                  <a:pt x="9798" y="5396"/>
                </a:cubicBezTo>
                <a:lnTo>
                  <a:pt x="9695" y="5227"/>
                </a:lnTo>
                <a:cubicBezTo>
                  <a:pt x="9695" y="5143"/>
                  <a:pt x="9695" y="5143"/>
                  <a:pt x="9798" y="5143"/>
                </a:cubicBezTo>
                <a:cubicBezTo>
                  <a:pt x="9798" y="5143"/>
                  <a:pt x="9798" y="5143"/>
                  <a:pt x="10211" y="4891"/>
                </a:cubicBezTo>
                <a:close/>
                <a:moveTo>
                  <a:pt x="8693" y="4891"/>
                </a:moveTo>
                <a:cubicBezTo>
                  <a:pt x="8693" y="4891"/>
                  <a:pt x="8693" y="4891"/>
                  <a:pt x="8998" y="4891"/>
                </a:cubicBezTo>
                <a:cubicBezTo>
                  <a:pt x="8998" y="4891"/>
                  <a:pt x="8998" y="4975"/>
                  <a:pt x="8998" y="4975"/>
                </a:cubicBezTo>
                <a:cubicBezTo>
                  <a:pt x="8998" y="4975"/>
                  <a:pt x="8998" y="4975"/>
                  <a:pt x="8998" y="6742"/>
                </a:cubicBezTo>
                <a:cubicBezTo>
                  <a:pt x="8998" y="6742"/>
                  <a:pt x="8998" y="6826"/>
                  <a:pt x="8998" y="6826"/>
                </a:cubicBezTo>
                <a:cubicBezTo>
                  <a:pt x="8998" y="6826"/>
                  <a:pt x="8998" y="6826"/>
                  <a:pt x="8693" y="6826"/>
                </a:cubicBezTo>
                <a:cubicBezTo>
                  <a:pt x="8693" y="6826"/>
                  <a:pt x="8592" y="6742"/>
                  <a:pt x="8592" y="6742"/>
                </a:cubicBezTo>
                <a:cubicBezTo>
                  <a:pt x="8592" y="6742"/>
                  <a:pt x="8592" y="6742"/>
                  <a:pt x="8592" y="5311"/>
                </a:cubicBezTo>
                <a:cubicBezTo>
                  <a:pt x="8592" y="5311"/>
                  <a:pt x="8592" y="5311"/>
                  <a:pt x="8388" y="5396"/>
                </a:cubicBezTo>
                <a:cubicBezTo>
                  <a:pt x="8287" y="5396"/>
                  <a:pt x="8287" y="5396"/>
                  <a:pt x="8287" y="5396"/>
                </a:cubicBezTo>
                <a:cubicBezTo>
                  <a:pt x="8287" y="5396"/>
                  <a:pt x="8287" y="5396"/>
                  <a:pt x="8185" y="5227"/>
                </a:cubicBezTo>
                <a:cubicBezTo>
                  <a:pt x="8185" y="5143"/>
                  <a:pt x="8185" y="5143"/>
                  <a:pt x="8185" y="5143"/>
                </a:cubicBezTo>
                <a:cubicBezTo>
                  <a:pt x="8185" y="5143"/>
                  <a:pt x="8185" y="5143"/>
                  <a:pt x="8693" y="4891"/>
                </a:cubicBezTo>
                <a:close/>
                <a:moveTo>
                  <a:pt x="7111" y="4891"/>
                </a:moveTo>
                <a:cubicBezTo>
                  <a:pt x="7111" y="4891"/>
                  <a:pt x="7111" y="4891"/>
                  <a:pt x="7285" y="4891"/>
                </a:cubicBezTo>
                <a:cubicBezTo>
                  <a:pt x="7372" y="4891"/>
                  <a:pt x="7372" y="4975"/>
                  <a:pt x="7372" y="4975"/>
                </a:cubicBezTo>
                <a:cubicBezTo>
                  <a:pt x="7372" y="4975"/>
                  <a:pt x="7372" y="4975"/>
                  <a:pt x="7372" y="6742"/>
                </a:cubicBezTo>
                <a:cubicBezTo>
                  <a:pt x="7372" y="6742"/>
                  <a:pt x="7372" y="6826"/>
                  <a:pt x="7285" y="6826"/>
                </a:cubicBezTo>
                <a:cubicBezTo>
                  <a:pt x="7285" y="6826"/>
                  <a:pt x="7285" y="6826"/>
                  <a:pt x="7111" y="6826"/>
                </a:cubicBezTo>
                <a:cubicBezTo>
                  <a:pt x="7024" y="6826"/>
                  <a:pt x="7024" y="6742"/>
                  <a:pt x="7024" y="6742"/>
                </a:cubicBezTo>
                <a:cubicBezTo>
                  <a:pt x="7024" y="6742"/>
                  <a:pt x="7024" y="6742"/>
                  <a:pt x="7024" y="5311"/>
                </a:cubicBezTo>
                <a:cubicBezTo>
                  <a:pt x="7024" y="5311"/>
                  <a:pt x="7024" y="5311"/>
                  <a:pt x="6763" y="5396"/>
                </a:cubicBezTo>
                <a:cubicBezTo>
                  <a:pt x="6675" y="5396"/>
                  <a:pt x="6675" y="5396"/>
                  <a:pt x="6675" y="5396"/>
                </a:cubicBezTo>
                <a:cubicBezTo>
                  <a:pt x="6675" y="5396"/>
                  <a:pt x="6675" y="5396"/>
                  <a:pt x="6675" y="5227"/>
                </a:cubicBezTo>
                <a:cubicBezTo>
                  <a:pt x="6675" y="5143"/>
                  <a:pt x="6675" y="5143"/>
                  <a:pt x="6675" y="5143"/>
                </a:cubicBezTo>
                <a:cubicBezTo>
                  <a:pt x="6675" y="5143"/>
                  <a:pt x="6675" y="5143"/>
                  <a:pt x="7111" y="4891"/>
                </a:cubicBezTo>
                <a:close/>
                <a:moveTo>
                  <a:pt x="14771" y="2343"/>
                </a:moveTo>
                <a:cubicBezTo>
                  <a:pt x="14688" y="2427"/>
                  <a:pt x="14688" y="2510"/>
                  <a:pt x="14688" y="2593"/>
                </a:cubicBezTo>
                <a:cubicBezTo>
                  <a:pt x="14688" y="3010"/>
                  <a:pt x="14854" y="3260"/>
                  <a:pt x="15020" y="3260"/>
                </a:cubicBezTo>
                <a:cubicBezTo>
                  <a:pt x="15269" y="3260"/>
                  <a:pt x="15269" y="2844"/>
                  <a:pt x="15269" y="2593"/>
                </a:cubicBezTo>
                <a:cubicBezTo>
                  <a:pt x="15269" y="2593"/>
                  <a:pt x="15269" y="2593"/>
                  <a:pt x="15269" y="2510"/>
                </a:cubicBezTo>
                <a:cubicBezTo>
                  <a:pt x="15103" y="2427"/>
                  <a:pt x="14937" y="2343"/>
                  <a:pt x="14771" y="2343"/>
                </a:cubicBezTo>
                <a:close/>
                <a:moveTo>
                  <a:pt x="8998" y="2242"/>
                </a:moveTo>
                <a:cubicBezTo>
                  <a:pt x="8832" y="2242"/>
                  <a:pt x="8666" y="2326"/>
                  <a:pt x="8500" y="2411"/>
                </a:cubicBezTo>
                <a:cubicBezTo>
                  <a:pt x="8500" y="2496"/>
                  <a:pt x="8417" y="2496"/>
                  <a:pt x="8417" y="2496"/>
                </a:cubicBezTo>
                <a:cubicBezTo>
                  <a:pt x="8417" y="2496"/>
                  <a:pt x="8417" y="2581"/>
                  <a:pt x="8417" y="2581"/>
                </a:cubicBezTo>
                <a:cubicBezTo>
                  <a:pt x="8417" y="3006"/>
                  <a:pt x="8500" y="3260"/>
                  <a:pt x="8749" y="3260"/>
                </a:cubicBezTo>
                <a:cubicBezTo>
                  <a:pt x="8998" y="3260"/>
                  <a:pt x="8998" y="2836"/>
                  <a:pt x="8998" y="2581"/>
                </a:cubicBezTo>
                <a:cubicBezTo>
                  <a:pt x="8998" y="2496"/>
                  <a:pt x="8998" y="2326"/>
                  <a:pt x="8998" y="2242"/>
                </a:cubicBezTo>
                <a:close/>
                <a:moveTo>
                  <a:pt x="11852" y="2038"/>
                </a:moveTo>
                <a:cubicBezTo>
                  <a:pt x="11652" y="2038"/>
                  <a:pt x="11553" y="2282"/>
                  <a:pt x="11553" y="2608"/>
                </a:cubicBezTo>
                <a:cubicBezTo>
                  <a:pt x="11553" y="3016"/>
                  <a:pt x="11652" y="3260"/>
                  <a:pt x="11852" y="3260"/>
                </a:cubicBezTo>
                <a:cubicBezTo>
                  <a:pt x="12150" y="3260"/>
                  <a:pt x="12250" y="2853"/>
                  <a:pt x="12250" y="2608"/>
                </a:cubicBezTo>
                <a:cubicBezTo>
                  <a:pt x="12250" y="2364"/>
                  <a:pt x="12150" y="2038"/>
                  <a:pt x="11852" y="2038"/>
                </a:cubicBezTo>
                <a:close/>
                <a:moveTo>
                  <a:pt x="10585" y="1834"/>
                </a:moveTo>
                <a:cubicBezTo>
                  <a:pt x="10585" y="1834"/>
                  <a:pt x="10585" y="1834"/>
                  <a:pt x="10585" y="3535"/>
                </a:cubicBezTo>
                <a:cubicBezTo>
                  <a:pt x="10585" y="3535"/>
                  <a:pt x="10489" y="3535"/>
                  <a:pt x="10489" y="3535"/>
                </a:cubicBezTo>
                <a:cubicBezTo>
                  <a:pt x="10489" y="3535"/>
                  <a:pt x="10489" y="3535"/>
                  <a:pt x="10201" y="3535"/>
                </a:cubicBezTo>
                <a:cubicBezTo>
                  <a:pt x="10201" y="3535"/>
                  <a:pt x="10201" y="3535"/>
                  <a:pt x="10201" y="2089"/>
                </a:cubicBezTo>
                <a:cubicBezTo>
                  <a:pt x="10201" y="2089"/>
                  <a:pt x="10201" y="2089"/>
                  <a:pt x="9912" y="2174"/>
                </a:cubicBezTo>
                <a:cubicBezTo>
                  <a:pt x="9912" y="2174"/>
                  <a:pt x="9912" y="2174"/>
                  <a:pt x="9816" y="2174"/>
                </a:cubicBezTo>
                <a:cubicBezTo>
                  <a:pt x="9816" y="2174"/>
                  <a:pt x="9816" y="2174"/>
                  <a:pt x="9720" y="2004"/>
                </a:cubicBezTo>
                <a:cubicBezTo>
                  <a:pt x="9624" y="2004"/>
                  <a:pt x="9528" y="2089"/>
                  <a:pt x="9336" y="2089"/>
                </a:cubicBezTo>
                <a:cubicBezTo>
                  <a:pt x="9432" y="2259"/>
                  <a:pt x="9432" y="2429"/>
                  <a:pt x="9432" y="2599"/>
                </a:cubicBezTo>
                <a:cubicBezTo>
                  <a:pt x="9432" y="3280"/>
                  <a:pt x="9143" y="3620"/>
                  <a:pt x="8663" y="3620"/>
                </a:cubicBezTo>
                <a:cubicBezTo>
                  <a:pt x="8278" y="3620"/>
                  <a:pt x="7990" y="3280"/>
                  <a:pt x="7990" y="2684"/>
                </a:cubicBezTo>
                <a:cubicBezTo>
                  <a:pt x="7798" y="2769"/>
                  <a:pt x="7605" y="2854"/>
                  <a:pt x="7413" y="3025"/>
                </a:cubicBezTo>
                <a:cubicBezTo>
                  <a:pt x="7413" y="3025"/>
                  <a:pt x="7413" y="3025"/>
                  <a:pt x="7413" y="3535"/>
                </a:cubicBezTo>
                <a:cubicBezTo>
                  <a:pt x="7413" y="3535"/>
                  <a:pt x="7413" y="3535"/>
                  <a:pt x="7317" y="3535"/>
                </a:cubicBezTo>
                <a:cubicBezTo>
                  <a:pt x="7317" y="3535"/>
                  <a:pt x="7317" y="3535"/>
                  <a:pt x="7125" y="3535"/>
                </a:cubicBezTo>
                <a:cubicBezTo>
                  <a:pt x="7029" y="3535"/>
                  <a:pt x="7029" y="3535"/>
                  <a:pt x="7029" y="3535"/>
                </a:cubicBezTo>
                <a:cubicBezTo>
                  <a:pt x="7029" y="3535"/>
                  <a:pt x="7029" y="3535"/>
                  <a:pt x="7029" y="3195"/>
                </a:cubicBezTo>
                <a:cubicBezTo>
                  <a:pt x="6259" y="3705"/>
                  <a:pt x="5683" y="4215"/>
                  <a:pt x="5298" y="4980"/>
                </a:cubicBezTo>
                <a:cubicBezTo>
                  <a:pt x="5394" y="4895"/>
                  <a:pt x="5490" y="4895"/>
                  <a:pt x="5586" y="4895"/>
                </a:cubicBezTo>
                <a:cubicBezTo>
                  <a:pt x="6067" y="4895"/>
                  <a:pt x="6356" y="5236"/>
                  <a:pt x="6356" y="5831"/>
                </a:cubicBezTo>
                <a:cubicBezTo>
                  <a:pt x="6356" y="6511"/>
                  <a:pt x="6067" y="6851"/>
                  <a:pt x="5586" y="6851"/>
                </a:cubicBezTo>
                <a:cubicBezTo>
                  <a:pt x="5202" y="6851"/>
                  <a:pt x="5010" y="6596"/>
                  <a:pt x="4914" y="6256"/>
                </a:cubicBezTo>
                <a:cubicBezTo>
                  <a:pt x="4817" y="6851"/>
                  <a:pt x="5106" y="7702"/>
                  <a:pt x="5490" y="8212"/>
                </a:cubicBezTo>
                <a:cubicBezTo>
                  <a:pt x="5490" y="8212"/>
                  <a:pt x="5586" y="8212"/>
                  <a:pt x="5586" y="8212"/>
                </a:cubicBezTo>
                <a:cubicBezTo>
                  <a:pt x="5586" y="8212"/>
                  <a:pt x="5586" y="8212"/>
                  <a:pt x="5779" y="8212"/>
                </a:cubicBezTo>
                <a:cubicBezTo>
                  <a:pt x="5779" y="8212"/>
                  <a:pt x="5875" y="8212"/>
                  <a:pt x="5875" y="8212"/>
                </a:cubicBezTo>
                <a:cubicBezTo>
                  <a:pt x="5875" y="8212"/>
                  <a:pt x="5875" y="8212"/>
                  <a:pt x="5875" y="8552"/>
                </a:cubicBezTo>
                <a:cubicBezTo>
                  <a:pt x="6067" y="8637"/>
                  <a:pt x="6259" y="8722"/>
                  <a:pt x="6452" y="8722"/>
                </a:cubicBezTo>
                <a:cubicBezTo>
                  <a:pt x="6548" y="8382"/>
                  <a:pt x="6836" y="8127"/>
                  <a:pt x="7125" y="8127"/>
                </a:cubicBezTo>
                <a:cubicBezTo>
                  <a:pt x="7509" y="8127"/>
                  <a:pt x="7798" y="8382"/>
                  <a:pt x="7894" y="8722"/>
                </a:cubicBezTo>
                <a:cubicBezTo>
                  <a:pt x="8086" y="8807"/>
                  <a:pt x="8278" y="8892"/>
                  <a:pt x="8374" y="9317"/>
                </a:cubicBezTo>
                <a:cubicBezTo>
                  <a:pt x="8470" y="9488"/>
                  <a:pt x="8470" y="9658"/>
                  <a:pt x="8567" y="9743"/>
                </a:cubicBezTo>
                <a:cubicBezTo>
                  <a:pt x="8567" y="9743"/>
                  <a:pt x="8567" y="9743"/>
                  <a:pt x="8567" y="8552"/>
                </a:cubicBezTo>
                <a:cubicBezTo>
                  <a:pt x="8567" y="8552"/>
                  <a:pt x="8567" y="8552"/>
                  <a:pt x="8374" y="8637"/>
                </a:cubicBezTo>
                <a:cubicBezTo>
                  <a:pt x="8278" y="8722"/>
                  <a:pt x="8278" y="8722"/>
                  <a:pt x="8278" y="8722"/>
                </a:cubicBezTo>
                <a:cubicBezTo>
                  <a:pt x="8278" y="8637"/>
                  <a:pt x="8278" y="8637"/>
                  <a:pt x="8278" y="8637"/>
                </a:cubicBezTo>
                <a:cubicBezTo>
                  <a:pt x="8278" y="8637"/>
                  <a:pt x="8278" y="8637"/>
                  <a:pt x="8182" y="8467"/>
                </a:cubicBezTo>
                <a:cubicBezTo>
                  <a:pt x="8182" y="8467"/>
                  <a:pt x="8182" y="8382"/>
                  <a:pt x="8182" y="8382"/>
                </a:cubicBezTo>
                <a:cubicBezTo>
                  <a:pt x="8182" y="8382"/>
                  <a:pt x="8182" y="8382"/>
                  <a:pt x="8663" y="8212"/>
                </a:cubicBezTo>
                <a:cubicBezTo>
                  <a:pt x="8663" y="8212"/>
                  <a:pt x="8663" y="8212"/>
                  <a:pt x="8951" y="8212"/>
                </a:cubicBezTo>
                <a:cubicBezTo>
                  <a:pt x="8951" y="8212"/>
                  <a:pt x="8951" y="8212"/>
                  <a:pt x="8951" y="9998"/>
                </a:cubicBezTo>
                <a:cubicBezTo>
                  <a:pt x="8951" y="9998"/>
                  <a:pt x="8951" y="10083"/>
                  <a:pt x="8951" y="10083"/>
                </a:cubicBezTo>
                <a:cubicBezTo>
                  <a:pt x="8951" y="10083"/>
                  <a:pt x="8951" y="10083"/>
                  <a:pt x="8855" y="10083"/>
                </a:cubicBezTo>
                <a:cubicBezTo>
                  <a:pt x="9047" y="10253"/>
                  <a:pt x="9432" y="10338"/>
                  <a:pt x="9912" y="10423"/>
                </a:cubicBezTo>
                <a:cubicBezTo>
                  <a:pt x="10585" y="10593"/>
                  <a:pt x="11643" y="9743"/>
                  <a:pt x="11835" y="10253"/>
                </a:cubicBezTo>
                <a:cubicBezTo>
                  <a:pt x="12027" y="11273"/>
                  <a:pt x="12700" y="11954"/>
                  <a:pt x="13277" y="12294"/>
                </a:cubicBezTo>
                <a:cubicBezTo>
                  <a:pt x="13277" y="12294"/>
                  <a:pt x="13277" y="12294"/>
                  <a:pt x="13277" y="11784"/>
                </a:cubicBezTo>
                <a:cubicBezTo>
                  <a:pt x="13277" y="11784"/>
                  <a:pt x="13277" y="11784"/>
                  <a:pt x="13085" y="11954"/>
                </a:cubicBezTo>
                <a:cubicBezTo>
                  <a:pt x="12989" y="11954"/>
                  <a:pt x="12989" y="11954"/>
                  <a:pt x="12989" y="11954"/>
                </a:cubicBezTo>
                <a:cubicBezTo>
                  <a:pt x="12989" y="11954"/>
                  <a:pt x="12989" y="11869"/>
                  <a:pt x="12893" y="11869"/>
                </a:cubicBezTo>
                <a:cubicBezTo>
                  <a:pt x="12893" y="11869"/>
                  <a:pt x="12893" y="11869"/>
                  <a:pt x="12893" y="11699"/>
                </a:cubicBezTo>
                <a:cubicBezTo>
                  <a:pt x="12893" y="11699"/>
                  <a:pt x="12893" y="11613"/>
                  <a:pt x="12893" y="11613"/>
                </a:cubicBezTo>
                <a:cubicBezTo>
                  <a:pt x="12893" y="11613"/>
                  <a:pt x="12893" y="11613"/>
                  <a:pt x="13373" y="11443"/>
                </a:cubicBezTo>
                <a:cubicBezTo>
                  <a:pt x="13373" y="11443"/>
                  <a:pt x="13373" y="11443"/>
                  <a:pt x="13662" y="11443"/>
                </a:cubicBezTo>
                <a:cubicBezTo>
                  <a:pt x="13662" y="11443"/>
                  <a:pt x="13662" y="11443"/>
                  <a:pt x="13662" y="12464"/>
                </a:cubicBezTo>
                <a:cubicBezTo>
                  <a:pt x="14238" y="12634"/>
                  <a:pt x="14719" y="12464"/>
                  <a:pt x="14623" y="11954"/>
                </a:cubicBezTo>
                <a:cubicBezTo>
                  <a:pt x="14623" y="11954"/>
                  <a:pt x="14527" y="11954"/>
                  <a:pt x="14527" y="11954"/>
                </a:cubicBezTo>
                <a:cubicBezTo>
                  <a:pt x="14527" y="11954"/>
                  <a:pt x="14527" y="11869"/>
                  <a:pt x="14527" y="11869"/>
                </a:cubicBezTo>
                <a:cubicBezTo>
                  <a:pt x="14527" y="11869"/>
                  <a:pt x="14527" y="11869"/>
                  <a:pt x="14431" y="11699"/>
                </a:cubicBezTo>
                <a:cubicBezTo>
                  <a:pt x="14431" y="11699"/>
                  <a:pt x="14431" y="11613"/>
                  <a:pt x="14527" y="11613"/>
                </a:cubicBezTo>
                <a:cubicBezTo>
                  <a:pt x="14527" y="11613"/>
                  <a:pt x="14527" y="11613"/>
                  <a:pt x="14623" y="11613"/>
                </a:cubicBezTo>
                <a:cubicBezTo>
                  <a:pt x="14527" y="10763"/>
                  <a:pt x="14623" y="10678"/>
                  <a:pt x="14623" y="10678"/>
                </a:cubicBezTo>
                <a:cubicBezTo>
                  <a:pt x="14623" y="10678"/>
                  <a:pt x="16546" y="10848"/>
                  <a:pt x="17122" y="10338"/>
                </a:cubicBezTo>
                <a:cubicBezTo>
                  <a:pt x="17411" y="10083"/>
                  <a:pt x="17603" y="9743"/>
                  <a:pt x="17699" y="9402"/>
                </a:cubicBezTo>
                <a:cubicBezTo>
                  <a:pt x="17795" y="9317"/>
                  <a:pt x="17892" y="9232"/>
                  <a:pt x="17988" y="9232"/>
                </a:cubicBezTo>
                <a:cubicBezTo>
                  <a:pt x="17988" y="9232"/>
                  <a:pt x="17988" y="9232"/>
                  <a:pt x="17988" y="8552"/>
                </a:cubicBezTo>
                <a:cubicBezTo>
                  <a:pt x="17988" y="8552"/>
                  <a:pt x="17988" y="8552"/>
                  <a:pt x="17699" y="8637"/>
                </a:cubicBezTo>
                <a:cubicBezTo>
                  <a:pt x="17699" y="8722"/>
                  <a:pt x="17699" y="8722"/>
                  <a:pt x="17699" y="8722"/>
                </a:cubicBezTo>
                <a:cubicBezTo>
                  <a:pt x="17699" y="8637"/>
                  <a:pt x="17603" y="8637"/>
                  <a:pt x="17603" y="8637"/>
                </a:cubicBezTo>
                <a:cubicBezTo>
                  <a:pt x="17603" y="8637"/>
                  <a:pt x="17603" y="8637"/>
                  <a:pt x="17603" y="8467"/>
                </a:cubicBezTo>
                <a:cubicBezTo>
                  <a:pt x="17603" y="8467"/>
                  <a:pt x="17603" y="8382"/>
                  <a:pt x="17603" y="8382"/>
                </a:cubicBezTo>
                <a:cubicBezTo>
                  <a:pt x="17603" y="8382"/>
                  <a:pt x="17603" y="8382"/>
                  <a:pt x="18084" y="8212"/>
                </a:cubicBezTo>
                <a:cubicBezTo>
                  <a:pt x="18084" y="8212"/>
                  <a:pt x="18084" y="8212"/>
                  <a:pt x="18276" y="8212"/>
                </a:cubicBezTo>
                <a:cubicBezTo>
                  <a:pt x="18372" y="8212"/>
                  <a:pt x="18372" y="8212"/>
                  <a:pt x="18372" y="8212"/>
                </a:cubicBezTo>
                <a:cubicBezTo>
                  <a:pt x="18372" y="8212"/>
                  <a:pt x="18372" y="8212"/>
                  <a:pt x="18372" y="9232"/>
                </a:cubicBezTo>
                <a:cubicBezTo>
                  <a:pt x="18372" y="9232"/>
                  <a:pt x="18468" y="9232"/>
                  <a:pt x="18468" y="9232"/>
                </a:cubicBezTo>
                <a:cubicBezTo>
                  <a:pt x="19334" y="8807"/>
                  <a:pt x="19237" y="7276"/>
                  <a:pt x="18853" y="6086"/>
                </a:cubicBezTo>
                <a:cubicBezTo>
                  <a:pt x="18757" y="6596"/>
                  <a:pt x="18565" y="6851"/>
                  <a:pt x="18084" y="6851"/>
                </a:cubicBezTo>
                <a:cubicBezTo>
                  <a:pt x="17699" y="6851"/>
                  <a:pt x="17411" y="6511"/>
                  <a:pt x="17411" y="5916"/>
                </a:cubicBezTo>
                <a:cubicBezTo>
                  <a:pt x="17411" y="5236"/>
                  <a:pt x="17699" y="4895"/>
                  <a:pt x="18180" y="4895"/>
                </a:cubicBezTo>
                <a:cubicBezTo>
                  <a:pt x="18180" y="4895"/>
                  <a:pt x="18276" y="4895"/>
                  <a:pt x="18276" y="4895"/>
                </a:cubicBezTo>
                <a:cubicBezTo>
                  <a:pt x="17892" y="4300"/>
                  <a:pt x="17411" y="3790"/>
                  <a:pt x="16834" y="3365"/>
                </a:cubicBezTo>
                <a:cubicBezTo>
                  <a:pt x="16834" y="3365"/>
                  <a:pt x="16834" y="3365"/>
                  <a:pt x="16834" y="3535"/>
                </a:cubicBezTo>
                <a:cubicBezTo>
                  <a:pt x="16834" y="3535"/>
                  <a:pt x="16834" y="3535"/>
                  <a:pt x="16738" y="3535"/>
                </a:cubicBezTo>
                <a:cubicBezTo>
                  <a:pt x="16738" y="3535"/>
                  <a:pt x="16738" y="3535"/>
                  <a:pt x="16450" y="3535"/>
                </a:cubicBezTo>
                <a:cubicBezTo>
                  <a:pt x="16450" y="3535"/>
                  <a:pt x="16450" y="3535"/>
                  <a:pt x="16450" y="3110"/>
                </a:cubicBezTo>
                <a:cubicBezTo>
                  <a:pt x="16161" y="3025"/>
                  <a:pt x="15969" y="2854"/>
                  <a:pt x="15777" y="2769"/>
                </a:cubicBezTo>
                <a:cubicBezTo>
                  <a:pt x="15681" y="3280"/>
                  <a:pt x="15392" y="3620"/>
                  <a:pt x="15008" y="3620"/>
                </a:cubicBezTo>
                <a:cubicBezTo>
                  <a:pt x="14527" y="3620"/>
                  <a:pt x="14238" y="3195"/>
                  <a:pt x="14238" y="2599"/>
                </a:cubicBezTo>
                <a:cubicBezTo>
                  <a:pt x="14238" y="2429"/>
                  <a:pt x="14238" y="2344"/>
                  <a:pt x="14335" y="2174"/>
                </a:cubicBezTo>
                <a:cubicBezTo>
                  <a:pt x="14142" y="2089"/>
                  <a:pt x="13854" y="2089"/>
                  <a:pt x="13662" y="2004"/>
                </a:cubicBezTo>
                <a:cubicBezTo>
                  <a:pt x="13662" y="2004"/>
                  <a:pt x="13662" y="2004"/>
                  <a:pt x="13662" y="3535"/>
                </a:cubicBezTo>
                <a:cubicBezTo>
                  <a:pt x="13662" y="3535"/>
                  <a:pt x="13662" y="3535"/>
                  <a:pt x="13373" y="3535"/>
                </a:cubicBezTo>
                <a:cubicBezTo>
                  <a:pt x="13277" y="3535"/>
                  <a:pt x="13277" y="3535"/>
                  <a:pt x="13277" y="3535"/>
                </a:cubicBezTo>
                <a:cubicBezTo>
                  <a:pt x="13277" y="3535"/>
                  <a:pt x="13277" y="3535"/>
                  <a:pt x="13277" y="2089"/>
                </a:cubicBezTo>
                <a:cubicBezTo>
                  <a:pt x="13277" y="2089"/>
                  <a:pt x="13277" y="2089"/>
                  <a:pt x="13085" y="2174"/>
                </a:cubicBezTo>
                <a:cubicBezTo>
                  <a:pt x="12989" y="2174"/>
                  <a:pt x="12989" y="2174"/>
                  <a:pt x="12989" y="2174"/>
                </a:cubicBezTo>
                <a:cubicBezTo>
                  <a:pt x="12989" y="2174"/>
                  <a:pt x="12989" y="2174"/>
                  <a:pt x="12893" y="2174"/>
                </a:cubicBezTo>
                <a:cubicBezTo>
                  <a:pt x="12893" y="2174"/>
                  <a:pt x="12893" y="2174"/>
                  <a:pt x="12893" y="2004"/>
                </a:cubicBezTo>
                <a:cubicBezTo>
                  <a:pt x="12893" y="1919"/>
                  <a:pt x="12893" y="1919"/>
                  <a:pt x="12893" y="1919"/>
                </a:cubicBezTo>
                <a:cubicBezTo>
                  <a:pt x="12893" y="1919"/>
                  <a:pt x="12893" y="1919"/>
                  <a:pt x="12989" y="1919"/>
                </a:cubicBezTo>
                <a:cubicBezTo>
                  <a:pt x="12700" y="1834"/>
                  <a:pt x="12508" y="1834"/>
                  <a:pt x="12316" y="1834"/>
                </a:cubicBezTo>
                <a:cubicBezTo>
                  <a:pt x="12508" y="2004"/>
                  <a:pt x="12604" y="2259"/>
                  <a:pt x="12604" y="2599"/>
                </a:cubicBezTo>
                <a:cubicBezTo>
                  <a:pt x="12604" y="3280"/>
                  <a:pt x="12316" y="3620"/>
                  <a:pt x="11835" y="3620"/>
                </a:cubicBezTo>
                <a:cubicBezTo>
                  <a:pt x="11355" y="3620"/>
                  <a:pt x="11162" y="3195"/>
                  <a:pt x="11066" y="2599"/>
                </a:cubicBezTo>
                <a:cubicBezTo>
                  <a:pt x="11066" y="2259"/>
                  <a:pt x="11258" y="1919"/>
                  <a:pt x="11451" y="1834"/>
                </a:cubicBezTo>
                <a:cubicBezTo>
                  <a:pt x="11162" y="1834"/>
                  <a:pt x="10874" y="1834"/>
                  <a:pt x="10585" y="1834"/>
                </a:cubicBezTo>
                <a:close/>
                <a:moveTo>
                  <a:pt x="12036" y="0"/>
                </a:moveTo>
                <a:cubicBezTo>
                  <a:pt x="15012" y="0"/>
                  <a:pt x="17604" y="1097"/>
                  <a:pt x="19524" y="3122"/>
                </a:cubicBezTo>
                <a:cubicBezTo>
                  <a:pt x="20868" y="4641"/>
                  <a:pt x="21540" y="6413"/>
                  <a:pt x="21348" y="8353"/>
                </a:cubicBezTo>
                <a:cubicBezTo>
                  <a:pt x="21156" y="9956"/>
                  <a:pt x="20388" y="11644"/>
                  <a:pt x="19716" y="13247"/>
                </a:cubicBezTo>
                <a:cubicBezTo>
                  <a:pt x="18564" y="15863"/>
                  <a:pt x="17508" y="18394"/>
                  <a:pt x="18852" y="20841"/>
                </a:cubicBezTo>
                <a:cubicBezTo>
                  <a:pt x="18852" y="21009"/>
                  <a:pt x="18852" y="21178"/>
                  <a:pt x="18756" y="21347"/>
                </a:cubicBezTo>
                <a:cubicBezTo>
                  <a:pt x="18660" y="21516"/>
                  <a:pt x="18468" y="21600"/>
                  <a:pt x="18276" y="21600"/>
                </a:cubicBezTo>
                <a:cubicBezTo>
                  <a:pt x="18276" y="21600"/>
                  <a:pt x="18276" y="21600"/>
                  <a:pt x="7716" y="21600"/>
                </a:cubicBezTo>
                <a:cubicBezTo>
                  <a:pt x="7428" y="21600"/>
                  <a:pt x="7236" y="21431"/>
                  <a:pt x="7140" y="21263"/>
                </a:cubicBezTo>
                <a:cubicBezTo>
                  <a:pt x="7044" y="21094"/>
                  <a:pt x="7044" y="21009"/>
                  <a:pt x="7044" y="20250"/>
                </a:cubicBezTo>
                <a:cubicBezTo>
                  <a:pt x="7044" y="20166"/>
                  <a:pt x="7044" y="20081"/>
                  <a:pt x="7044" y="20081"/>
                </a:cubicBezTo>
                <a:cubicBezTo>
                  <a:pt x="6948" y="18900"/>
                  <a:pt x="6372" y="18900"/>
                  <a:pt x="5220" y="18900"/>
                </a:cubicBezTo>
                <a:cubicBezTo>
                  <a:pt x="4260" y="18900"/>
                  <a:pt x="3108" y="18900"/>
                  <a:pt x="2340" y="17888"/>
                </a:cubicBezTo>
                <a:cubicBezTo>
                  <a:pt x="1764" y="17128"/>
                  <a:pt x="1764" y="16116"/>
                  <a:pt x="1860" y="15188"/>
                </a:cubicBezTo>
                <a:cubicBezTo>
                  <a:pt x="1860" y="14428"/>
                  <a:pt x="1860" y="13669"/>
                  <a:pt x="1572" y="13416"/>
                </a:cubicBezTo>
                <a:cubicBezTo>
                  <a:pt x="1572" y="13331"/>
                  <a:pt x="1284" y="13247"/>
                  <a:pt x="1188" y="13162"/>
                </a:cubicBezTo>
                <a:cubicBezTo>
                  <a:pt x="804" y="12994"/>
                  <a:pt x="228" y="12825"/>
                  <a:pt x="36" y="12319"/>
                </a:cubicBezTo>
                <a:cubicBezTo>
                  <a:pt x="-60" y="12066"/>
                  <a:pt x="36" y="11728"/>
                  <a:pt x="324" y="11391"/>
                </a:cubicBezTo>
                <a:cubicBezTo>
                  <a:pt x="1284" y="10041"/>
                  <a:pt x="1476" y="9281"/>
                  <a:pt x="1764" y="8100"/>
                </a:cubicBezTo>
                <a:cubicBezTo>
                  <a:pt x="1860" y="7594"/>
                  <a:pt x="1956" y="7003"/>
                  <a:pt x="2148" y="6244"/>
                </a:cubicBezTo>
                <a:cubicBezTo>
                  <a:pt x="2820" y="4387"/>
                  <a:pt x="4068" y="2784"/>
                  <a:pt x="5988" y="1688"/>
                </a:cubicBezTo>
                <a:cubicBezTo>
                  <a:pt x="7716" y="591"/>
                  <a:pt x="9924" y="0"/>
                  <a:pt x="1203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22" rIns="45722" anchor="ctr"/>
          <a:lstStyle/>
          <a:p>
            <a:pPr defTabSz="914491"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928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 animBg="1"/>
      <p:bldP spid="10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kumimoji="1"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html-text-</a:t>
            </a:r>
            <a:r>
              <a:rPr kumimoji="1"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css</a:t>
            </a:r>
            <a:r>
              <a: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作用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html-text-</a:t>
            </a:r>
            <a:r>
              <a:rPr lang="en-US" altLang="zh-CN" dirty="0" err="1"/>
              <a:t>val</a:t>
            </a:r>
            <a:r>
              <a:rPr lang="zh-CN" altLang="en-US" dirty="0"/>
              <a:t>作用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258F6E-3B94-4226-8194-88C9276E78A6}"/>
              </a:ext>
            </a:extLst>
          </p:cNvPr>
          <p:cNvSpPr/>
          <p:nvPr/>
        </p:nvSpPr>
        <p:spPr>
          <a:xfrm>
            <a:off x="4018340" y="2609947"/>
            <a:ext cx="15002708" cy="6711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9442768" y="3971956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82425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F6CE4196-6B11-4620-A04D-26FB34A236DD}"/>
              </a:ext>
            </a:extLst>
          </p:cNvPr>
          <p:cNvSpPr txBox="1"/>
          <p:nvPr/>
        </p:nvSpPr>
        <p:spPr>
          <a:xfrm>
            <a:off x="6043477" y="2595615"/>
            <a:ext cx="11965508" cy="336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zh-CN" altLang="en-US" sz="3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Source Han Sans CN Normal"/>
              </a:rPr>
              <a:t>html() 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+mn-ea"/>
                <a:sym typeface="Source Han Sans CN Normal"/>
              </a:rPr>
              <a:t>用为读取和修改元素的</a:t>
            </a:r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+mn-ea"/>
                <a:sym typeface="Source Han Sans CN Normal"/>
              </a:rPr>
              <a:t>HTML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+mn-ea"/>
                <a:sym typeface="Source Han Sans CN Normal"/>
              </a:rPr>
              <a:t>标签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+mn-ea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Source Han Sans CN Normal"/>
              </a:rPr>
              <a:t>text()   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+mn-ea"/>
                <a:sym typeface="Source Han Sans CN Normal"/>
              </a:rPr>
              <a:t>用来读取或修改元素的纯文本内容</a:t>
            </a:r>
            <a:endParaRPr lang="en-US" altLang="zh-CN" sz="3600" dirty="0">
              <a:solidFill>
                <a:schemeClr val="bg2">
                  <a:lumMod val="50000"/>
                </a:schemeClr>
              </a:solidFill>
              <a:latin typeface="+mn-ea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Source Han Sans CN Normal"/>
              </a:rPr>
              <a:t>css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Source Han Sans CN Normal"/>
              </a:rPr>
              <a:t>()    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+mn-ea"/>
                <a:ea typeface="Source Han Sans CN Normal"/>
                <a:cs typeface="Source Han Sans CN Normal"/>
                <a:sym typeface="Source Han Sans CN Normal"/>
              </a:rPr>
              <a:t>设置或返回被选元素的一个或多个样式属性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latin typeface="+mn-ea"/>
              <a:ea typeface="Source Han Sans CN Normal"/>
              <a:cs typeface="Source Han Sans CN Norm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B2863-0D8A-4226-A26E-91F4BA7AFA98}"/>
              </a:ext>
            </a:extLst>
          </p:cNvPr>
          <p:cNvSpPr txBox="1"/>
          <p:nvPr/>
        </p:nvSpPr>
        <p:spPr>
          <a:xfrm>
            <a:off x="6124427" y="7043790"/>
            <a:ext cx="11699827" cy="149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509D"/>
                </a:solidFill>
                <a:latin typeface="+mn-ea"/>
              </a:rPr>
              <a:t>text(), html(), </a:t>
            </a:r>
            <a:r>
              <a:rPr lang="en-US" altLang="zh-CN" sz="3200" dirty="0" err="1">
                <a:solidFill>
                  <a:srgbClr val="00509D"/>
                </a:solidFill>
                <a:latin typeface="+mn-ea"/>
              </a:rPr>
              <a:t>css</a:t>
            </a:r>
            <a:r>
              <a:rPr lang="en-US" altLang="zh-CN" sz="3200" dirty="0">
                <a:solidFill>
                  <a:srgbClr val="00509D"/>
                </a:solidFill>
                <a:latin typeface="+mn-ea"/>
              </a:rPr>
              <a:t>() </a:t>
            </a:r>
            <a:r>
              <a:rPr lang="zh-CN" altLang="en-US" sz="3200" dirty="0">
                <a:solidFill>
                  <a:srgbClr val="00509D"/>
                </a:solidFill>
                <a:latin typeface="+mn-ea"/>
              </a:rPr>
              <a:t>都是通过</a:t>
            </a:r>
            <a:r>
              <a:rPr lang="en-US" altLang="zh-CN" sz="3200" dirty="0" err="1">
                <a:solidFill>
                  <a:srgbClr val="00509D"/>
                </a:solidFill>
                <a:latin typeface="+mn-ea"/>
              </a:rPr>
              <a:t>jQuery.access</a:t>
            </a:r>
            <a:r>
              <a:rPr lang="zh-CN" altLang="en-US" sz="3200" dirty="0">
                <a:solidFill>
                  <a:srgbClr val="00509D"/>
                </a:solidFill>
                <a:latin typeface="+mn-ea"/>
              </a:rPr>
              <a:t>提供底层支持。</a:t>
            </a:r>
            <a:endParaRPr lang="en-US" altLang="zh-CN" sz="3200" dirty="0">
              <a:solidFill>
                <a:srgbClr val="00509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509D"/>
                </a:solidFill>
                <a:latin typeface="+mn-ea"/>
              </a:rPr>
              <a:t> jQuery. access()</a:t>
            </a:r>
            <a:r>
              <a:rPr lang="zh-CN" altLang="en-US" sz="3200" dirty="0">
                <a:solidFill>
                  <a:srgbClr val="00509D"/>
                </a:solidFill>
                <a:latin typeface="+mn-ea"/>
              </a:rPr>
              <a:t>是一个多功能方法，作为</a:t>
            </a:r>
            <a:r>
              <a:rPr lang="en-US" altLang="zh-CN" sz="3200" dirty="0">
                <a:solidFill>
                  <a:srgbClr val="00509D"/>
                </a:solidFill>
                <a:latin typeface="+mn-ea"/>
              </a:rPr>
              <a:t>set</a:t>
            </a:r>
            <a:r>
              <a:rPr lang="zh-CN" altLang="en-US" sz="3200" dirty="0">
                <a:solidFill>
                  <a:srgbClr val="00509D"/>
                </a:solidFill>
                <a:latin typeface="+mn-ea"/>
              </a:rPr>
              <a:t>和</a:t>
            </a:r>
            <a:r>
              <a:rPr lang="en-US" altLang="zh-CN" sz="3200" dirty="0">
                <a:solidFill>
                  <a:srgbClr val="00509D"/>
                </a:solidFill>
                <a:latin typeface="+mn-ea"/>
              </a:rPr>
              <a:t>get</a:t>
            </a:r>
            <a:r>
              <a:rPr lang="zh-CN" altLang="en-US" sz="3200" dirty="0">
                <a:solidFill>
                  <a:srgbClr val="00509D"/>
                </a:solidFill>
                <a:latin typeface="+mn-ea"/>
              </a:rPr>
              <a:t>值来使用。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5B7377-1E2B-4B59-8788-4DF4F675EA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33" y="7231617"/>
            <a:ext cx="1115844" cy="11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kumimoji="1"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html-text-</a:t>
            </a:r>
            <a:r>
              <a:rPr kumimoji="1"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css</a:t>
            </a:r>
            <a:r>
              <a: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源码解析</a:t>
            </a:r>
            <a:endParaRPr kumimoji="1"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5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D838A-58C8-43DB-896C-5DD06FB5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Html-text-</a:t>
            </a:r>
            <a:r>
              <a:rPr lang="en-US" altLang="zh-CN" dirty="0" err="1"/>
              <a:t>val</a:t>
            </a:r>
            <a:r>
              <a:rPr lang="zh-CN" altLang="en-US" dirty="0"/>
              <a:t>源码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A61F45-9EED-47C1-AA68-1CE8B44C7BAD}"/>
              </a:ext>
            </a:extLst>
          </p:cNvPr>
          <p:cNvSpPr/>
          <p:nvPr/>
        </p:nvSpPr>
        <p:spPr>
          <a:xfrm>
            <a:off x="1584825" y="2769363"/>
            <a:ext cx="17617574" cy="783693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36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jQuery.fn.extend</a:t>
            </a:r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({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html: function(value){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return </a:t>
            </a:r>
            <a:r>
              <a:rPr kumimoji="1" lang="en-US" altLang="zh-CN" sz="36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jQuery.access</a:t>
            </a:r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(this, function(value){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	var </a:t>
            </a:r>
            <a:r>
              <a:rPr kumimoji="1" lang="en-US" altLang="zh-CN" sz="36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elem</a:t>
            </a:r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this[ 0 ] || {},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    </a:t>
            </a:r>
            <a:r>
              <a:rPr kumimoji="1" lang="en-US" altLang="zh-CN" sz="36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0,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    l = </a:t>
            </a:r>
            <a:r>
              <a:rPr kumimoji="1" lang="en-US" altLang="zh-CN" sz="36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this.length</a:t>
            </a:r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…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});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},</a:t>
            </a:r>
          </a:p>
          <a:p>
            <a:pPr lvl="1"/>
            <a:r>
              <a:rPr kumimoji="1" lang="en-US" altLang="zh-CN" sz="36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150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4867" y="4365175"/>
            <a:ext cx="11250738" cy="2755149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12060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F7378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20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211</Words>
  <Application>Microsoft Office PowerPoint</Application>
  <PresentationFormat>自定义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html-text-val作用</vt:lpstr>
      <vt:lpstr>PowerPoint 演示文稿</vt:lpstr>
      <vt:lpstr>Html-text-val源码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强 李</cp:lastModifiedBy>
  <cp:revision>1917</cp:revision>
  <dcterms:created xsi:type="dcterms:W3CDTF">2019-02-26T08:42:00Z</dcterms:created>
  <dcterms:modified xsi:type="dcterms:W3CDTF">2019-04-03T12:26:34Z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