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646" r:id="rId4"/>
    <p:sldId id="648" r:id="rId5"/>
    <p:sldId id="649" r:id="rId6"/>
    <p:sldId id="650" r:id="rId7"/>
    <p:sldId id="883" r:id="rId8"/>
    <p:sldId id="948" r:id="rId9"/>
    <p:sldId id="949" r:id="rId10"/>
    <p:sldId id="936" r:id="rId11"/>
    <p:sldId id="937" r:id="rId12"/>
    <p:sldId id="938" r:id="rId13"/>
    <p:sldId id="939" r:id="rId14"/>
    <p:sldId id="941" r:id="rId15"/>
    <p:sldId id="950" r:id="rId16"/>
    <p:sldId id="943" r:id="rId17"/>
    <p:sldId id="944" r:id="rId18"/>
    <p:sldId id="945" r:id="rId19"/>
    <p:sldId id="946" r:id="rId20"/>
    <p:sldId id="947" r:id="rId21"/>
    <p:sldId id="940" r:id="rId22"/>
    <p:sldId id="942" r:id="rId2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646"/>
            <p14:sldId id="648"/>
            <p14:sldId id="649"/>
            <p14:sldId id="650"/>
            <p14:sldId id="883"/>
            <p14:sldId id="948"/>
            <p14:sldId id="949"/>
            <p14:sldId id="936"/>
            <p14:sldId id="937"/>
            <p14:sldId id="938"/>
            <p14:sldId id="939"/>
            <p14:sldId id="941"/>
            <p14:sldId id="950"/>
            <p14:sldId id="943"/>
            <p14:sldId id="944"/>
            <p14:sldId id="945"/>
            <p14:sldId id="946"/>
            <p14:sldId id="947"/>
            <p14:sldId id="940"/>
            <p14:sldId id="942"/>
          </p14:sldIdLst>
        </p14:section>
        <p14:section id="{21A0D544-C98B-4767-8E9B-BFA545D479FA}" name="Javascript">
          <p14:sldIdLst/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726" y="648"/>
      </p:cViewPr>
      <p:guideLst>
        <p:guide orient="horz" pos="2806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4T09:33:54.877" idx="1">
    <p:pos x="9" y="9"/>
    <p:text>index.html 아니고
main.html으로 바꾸기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=“computer.html” name=“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”&gt;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23" y="4579437"/>
            <a:ext cx="9836332" cy="363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i="1"/>
              <a:t>오른쪽 수직 메뉴</a:t>
            </a:r>
            <a:endParaRPr lang="ko-KR" altLang="en-US" b="1" i="1"/>
          </a:p>
        </p:txBody>
      </p:sp>
      <p:sp>
        <p:nvSpPr>
          <p:cNvPr id="4" name="내용 개체 틀 2"/>
          <p:cNvSpPr txBox="1"/>
          <p:nvPr/>
        </p:nvSpPr>
        <p:spPr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anchor="t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&lt;aside id="right"&gt;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&lt;div id="shopcart"&gt;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&lt;/div&gt;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&lt;div id="login"&gt;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    &lt;h4&gt;Log In&lt;/h4&gt;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    &lt;form action="#"&gt;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    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    &lt;/form&gt;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    &lt;/div&gt;</a:t>
            </a:r>
            <a:endParaRPr lang="en-US" altLang="ko-KR" sz="2400" ker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  <a:defRPr/>
            </a:pPr>
            <a:r>
              <a:rPr lang="en-US" altLang="ko-KR" sz="2400" kern="0">
                <a:solidFill>
                  <a:srgbClr val="000000"/>
                </a:solidFill>
              </a:rPr>
              <a:t>    &lt;/aside&gt;</a:t>
            </a:r>
            <a:endParaRPr lang="en-US" altLang="ko-KR" sz="2400" ker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53497" y="2163536"/>
            <a:ext cx="4148320" cy="44462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8" y="2042324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132489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73" y="1676807"/>
            <a:ext cx="7769178" cy="650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shopcart.html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내비게이션 구조도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211918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816371"/>
            <a:ext cx="11364686" cy="55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58" y="7355539"/>
            <a:ext cx="11377294" cy="6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img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arc=“ ”&gt;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3337273"/>
            <a:ext cx="10668651" cy="3377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34" y="2125029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사용자 지정</ep:PresentationFormat>
  <ep:Paragraphs>70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main.html</vt:lpstr>
      <vt:lpstr>main.html</vt:lpstr>
      <vt:lpstr>main.html</vt:lpstr>
      <vt:lpstr>헤더</vt:lpstr>
      <vt:lpstr>내비게이션 메뉴</vt:lpstr>
      <vt:lpstr>섹션</vt:lpstr>
      <vt:lpstr>오른쪽 수직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회원가입페이지</vt:lpstr>
      <vt:lpstr>쇼핑카트 페이지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2020-11-05T12:58:06.813</dcterms:modified>
  <cp:revision>1090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