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7" r:id="rId1"/>
  </p:sldMasterIdLst>
  <p:notesMasterIdLst>
    <p:notesMasterId r:id="rId2"/>
  </p:notesMasterIdLst>
  <p:handoutMasterIdLst>
    <p:handoutMasterId r:id="rId3"/>
  </p:handoutMasterIdLst>
  <p:sldIdLst>
    <p:sldId id="873" r:id="rId4"/>
    <p:sldId id="637" r:id="rId5"/>
    <p:sldId id="639" r:id="rId6"/>
    <p:sldId id="685" r:id="rId7"/>
    <p:sldId id="800" r:id="rId8"/>
    <p:sldId id="640" r:id="rId9"/>
    <p:sldId id="822" r:id="rId10"/>
    <p:sldId id="679" r:id="rId11"/>
    <p:sldId id="696" r:id="rId12"/>
    <p:sldId id="636" r:id="rId13"/>
    <p:sldId id="680" r:id="rId14"/>
    <p:sldId id="684" r:id="rId15"/>
    <p:sldId id="681" r:id="rId16"/>
    <p:sldId id="683" r:id="rId17"/>
    <p:sldId id="686" r:id="rId18"/>
    <p:sldId id="875" r:id="rId19"/>
    <p:sldId id="687" r:id="rId20"/>
    <p:sldId id="688" r:id="rId21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0" name="PC-15" initials="P" lastIdx="1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2591" autoAdjust="0"/>
    <p:restoredTop sz="93525" autoAdjust="0"/>
  </p:normalViewPr>
  <p:slideViewPr>
    <p:cSldViewPr snapToGrid="0">
      <p:cViewPr varScale="1">
        <p:scale>
          <a:sx n="100" d="100"/>
          <a:sy n="100" d="100"/>
        </p:scale>
        <p:origin x="-2340" y="-426"/>
      </p:cViewPr>
      <p:guideLst>
        <p:guide orient="horz" pos="215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780" y="-108"/>
      </p:cViewPr>
      <p:guideLst>
        <p:guide orient="horz" pos="2901"/>
        <p:guide pos="2181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commentAuthors" Target="commentAuthors.xml"  /><Relationship Id="rId23" Type="http://schemas.openxmlformats.org/officeDocument/2006/relationships/presProps" Target="presProps.xml"  /><Relationship Id="rId24" Type="http://schemas.openxmlformats.org/officeDocument/2006/relationships/viewProps" Target="viewProps.xml"  /><Relationship Id="rId25" Type="http://schemas.openxmlformats.org/officeDocument/2006/relationships/theme" Target="theme/theme1.xml"  /><Relationship Id="rId26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comments/comment1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0-11-17T11:09:54.263" idx="1">
    <p:pos x="5165" y="2827"/>
    <p:text>$ 가 jQuery의 약자로 쓰인거
$대신 jQuery로 써도돼</p:text>
  </p:cm>
</p:cmLst>
</file>

<file path=ppt/comments/comment2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0-11-17T12:37:05.183" idx="2">
    <p:pos x="4688" y="2194"/>
    <p:text>제이쿼리는 포문안돌아도 한꺼번에 가능함</p:text>
  </p:cm>
  <p:cm authorId="0" dt="2020-11-17T12:37:32.398" idx="3">
    <p:pos x="4580" y="3346"/>
    <p:text>css계속 이어서 쓰는 이러걸 체이닝이라고 함
</p:text>
  </p:cm>
</p:cmLst>
</file>

<file path=ppt/comments/comment3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0-11-18T10:31:27.989" idx="4">
    <p:pos x="5555" y="588"/>
    <p:text>document.ready()이
$() 이거랑 같은기능
window.onload도 비슷
</p:text>
  </p:cm>
</p:cmLst>
</file>

<file path=ppt/comments/comment4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0-11-23T09:38:47.024" idx="11">
    <p:pos x="10" y="10"/>
    <p:text>$('#result1 p')
위에거랑 아래거랑 같은거임
$('p' '#result1')
아래건 result1이랑 p태그랑 둘다 선택하는거
$('#result1, p')
</p:text>
  </p:cm>
</p:cmLst>
</file>

<file path=ppt/comments/comment5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0-11-18T11:13:58.862" idx="5">
    <p:pos x="1180" y="2686"/>
    <p:text>elem 얘는 제이쿼리변수
$로 감싸도 되고 안감싸도돼
</p:text>
  </p:cm>
  <p:cm authorId="0" dt="2020-11-18T11:15:51.642" idx="7">
    <p:pos x="3003" y="3241"/>
    <p:text>$(‘&lt;p id=‘p1’ onclick=“proc1()”&gt;Hello jQuery.&lt;/p&gt;')
이렇게 3개를 한번에 다 할수도 있고 한번에 다 나열할수도 있고
하나하나 할수도있어
그러면
$(“html”, {propertis})
이렇게 말고 html대신에 p태그 넣고 그럼 됨..?</p:text>
  </p:cm>
</p:cmLst>
</file>

<file path=ppt/comments/comment6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0-11-18T12:06:53.639" idx="8">
    <p:pos x="9" y="9"/>
    <p:text>$(this).css({
	'color' : 'red' ,
	'font-size' : '5px'
}) 
이렇게 줄수도 있다!!!!
{}쓰고 : 이랑 , 써서 계속 나열할수 있다!!!!!
</p:text>
  </p:cm>
</p:cmLst>
</file>

<file path=ppt/comments/comment7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0-11-18T12:30:52.215" idx="9">
    <p:pos x="9" y="9"/>
    <p:text>지금까지 한거는 setter 기능만 사용한거야
근데 html(), text()
얘네들을 쓰면 getter가 가능</p:text>
  </p:cm>
</p:cmLst>
</file>

<file path=ppt/comments/comment8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0-11-18T12:39:53.911" idx="10">
    <p:pos x="935" y="1912"/>
    <p:text>for문으로 반복하지 않아도 
$('p').each(function(){})
$.each($('p').each, function(){})
</p:text>
  </p:cm>
</p:cmLst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fld id="{176FFADF-79CB-4D72-852F-AAC670A3D037}" type="slidenum">
              <a:rPr lang="ko-KR" altLang="en-US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/>
              <a:t>Click to edit Master text styles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Second level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Third level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Fourth level</a:t>
            </a:r>
            <a:endParaRPr lang="en-US" altLang="ko-KR"/>
          </a:p>
          <a:p>
            <a:pPr lvl="4">
              <a:defRPr/>
            </a:pPr>
            <a:r>
              <a:rPr lang="en-US" altLang="ko-KR"/>
              <a:t>Fifth level</a:t>
            </a:r>
            <a:endParaRPr lang="en-US" altLang="ko-KR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fld id="{949F3908-8432-46C2-9A97-2AAB410800A8}" type="slidenum">
              <a:rPr lang="ko-KR" altLang="en-US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1162050" y="692150"/>
            <a:ext cx="4610100" cy="3457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jquery-logo-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4750130"/>
          </a:xfrm>
          <a:prstGeom prst="rect">
            <a:avLst/>
          </a:prstGeom>
        </p:spPr>
      </p:pic>
      <p:sp>
        <p:nvSpPr>
          <p:cNvPr id="6" name="Rectangle 10"/>
          <p:cNvSpPr>
            <a:spLocks noChangeArrowheads="1"/>
          </p:cNvSpPr>
          <p:nvPr userDrawn="1"/>
        </p:nvSpPr>
        <p:spPr bwMode="invGray">
          <a:xfrm>
            <a:off x="-9526" y="4740536"/>
            <a:ext cx="9153526" cy="1103313"/>
          </a:xfrm>
          <a:prstGeom prst="rect">
            <a:avLst/>
          </a:prstGeom>
          <a:solidFill>
            <a:srgbClr val="6699FF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567031" y="4870525"/>
            <a:ext cx="7006814" cy="838200"/>
          </a:xfrm>
          <a:prstGeom prst="rect">
            <a:avLst/>
          </a:prstGeom>
          <a:solidFill>
            <a:srgbClr val="6699FF"/>
          </a:solidFill>
        </p:spPr>
        <p:txBody>
          <a:bodyPr/>
          <a:lstStyle>
            <a:lvl1pPr marL="717550" indent="0" algn="r">
              <a:defRPr sz="3600" b="1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699" y="1269403"/>
            <a:ext cx="8618239" cy="4991548"/>
          </a:xfrm>
        </p:spPr>
        <p:txBody>
          <a:bodyPr/>
          <a:lstStyle>
            <a:lvl1pPr>
              <a:buClr>
                <a:srgbClr val="460000"/>
              </a:buClr>
              <a:buFont typeface="Wingdings" pitchFamily="2" charset="2"/>
              <a:buChar char="u"/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buClr>
                <a:srgbClr val="5C0000"/>
              </a:buClr>
              <a:buFont typeface="Wingdings" pitchFamily="2" charset="2"/>
              <a:buChar char="l"/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buClr>
                <a:srgbClr val="5C0000"/>
              </a:buClr>
              <a:buFont typeface="Wingdings" pitchFamily="2" charset="2"/>
              <a:buChar char="§"/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buClr>
                <a:srgbClr val="7E0404"/>
              </a:buCl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buClr>
                <a:srgbClr val="68040B"/>
              </a:buClr>
              <a:buFont typeface="Wingdings" pitchFamily="2" charset="2"/>
              <a:buChar char="ü"/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3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699" y="1258645"/>
            <a:ext cx="8618239" cy="5045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9" name="Group 192"/>
          <p:cNvGrpSpPr>
            <a:grpSpLocks/>
          </p:cNvGrpSpPr>
          <p:nvPr/>
        </p:nvGrpSpPr>
        <p:grpSpPr bwMode="auto">
          <a:xfrm>
            <a:off x="236668" y="720761"/>
            <a:ext cx="8665342" cy="79709"/>
            <a:chOff x="192" y="446"/>
            <a:chExt cx="5513" cy="78"/>
          </a:xfrm>
          <a:solidFill>
            <a:srgbClr val="000066"/>
          </a:solidFill>
        </p:grpSpPr>
        <p:sp>
          <p:nvSpPr>
            <p:cNvPr id="11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12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grp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sp>
        <p:nvSpPr>
          <p:cNvPr id="28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l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000066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rgbClr val="760000"/>
        </a:buClr>
        <a:buFont typeface="Wingdings" pitchFamily="2" charset="2"/>
        <a:buChar char="u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rgbClr val="70060E"/>
        </a:buClr>
        <a:buFont typeface="Wingdings" pitchFamily="2" charset="2"/>
        <a:buChar char="l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rgbClr val="680816"/>
        </a:buClr>
        <a:buFont typeface="Wingdings" pitchFamily="2" charset="2"/>
        <a:buChar char="§"/>
        <a:defRPr kumimoji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rgbClr val="680404"/>
        </a:buClr>
        <a:buFont typeface="Arial" pitchFamily="34" charset="0"/>
        <a:buChar char="•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rgbClr val="720808"/>
        </a:buClr>
        <a:buFont typeface="Wingdings" pitchFamily="2" charset="2"/>
        <a:buChar char="ü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2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chap11\canvas_game.html" TargetMode="External" /><Relationship Id="rId3" Type="http://schemas.openxmlformats.org/officeDocument/2006/relationships/hyperlink" Target="chap12\jq1.html" TargetMode="External" /><Relationship Id="rId4" Type="http://schemas.openxmlformats.org/officeDocument/2006/relationships/image" Target="../media/image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3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4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comments" Target="../comments/comment5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comments" Target="../comments/comment6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7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8.xml"  /><Relationship Id="rId3" Type="http://schemas.openxmlformats.org/officeDocument/2006/relationships/image" Target="../media/image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1.xml"  /><Relationship Id="rId3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50946" y="5034579"/>
            <a:ext cx="2947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jQuery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기본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7" name="그림 6" descr="bottom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42261" y="6135671"/>
            <a:ext cx="17240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956664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247426" y="1258644"/>
            <a:ext cx="8650512" cy="50345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  <a:defRPr/>
            </a:pPr>
            <a:r>
              <a:rPr lang="en-US" altLang="ko-KR">
                <a:latin typeface="맑은 고딕"/>
                <a:ea typeface="맑은 고딕"/>
                <a:cs typeface="+mn-cs"/>
              </a:rPr>
              <a:t>&lt;!DOCTYPE html&gt;</a:t>
            </a:r>
            <a:endParaRPr lang="en-US" altLang="ko-KR">
              <a:latin typeface="맑은 고딕"/>
              <a:ea typeface="맑은 고딕"/>
              <a:cs typeface="+mn-cs"/>
            </a:endParaRPr>
          </a:p>
          <a:p>
            <a:pPr>
              <a:lnSpc>
                <a:spcPts val="1700"/>
              </a:lnSpc>
              <a:defRPr/>
            </a:pPr>
            <a:r>
              <a:rPr lang="en-US" altLang="ko-KR">
                <a:latin typeface="맑은 고딕"/>
                <a:ea typeface="맑은 고딕"/>
                <a:cs typeface="+mn-cs"/>
              </a:rPr>
              <a:t>&lt;html&gt;</a:t>
            </a:r>
            <a:endParaRPr lang="en-US" altLang="ko-KR">
              <a:latin typeface="맑은 고딕"/>
              <a:ea typeface="맑은 고딕"/>
              <a:cs typeface="+mn-cs"/>
            </a:endParaRPr>
          </a:p>
          <a:p>
            <a:pPr>
              <a:lnSpc>
                <a:spcPts val="1700"/>
              </a:lnSpc>
              <a:defRPr/>
            </a:pPr>
            <a:r>
              <a:rPr lang="en-US" altLang="ko-KR">
                <a:latin typeface="맑은 고딕"/>
                <a:ea typeface="맑은 고딕"/>
                <a:cs typeface="+mn-cs"/>
              </a:rPr>
              <a:t>&lt;head&gt;</a:t>
            </a:r>
            <a:endParaRPr lang="en-US" altLang="ko-KR">
              <a:latin typeface="맑은 고딕"/>
              <a:ea typeface="맑은 고딕"/>
              <a:cs typeface="+mn-cs"/>
            </a:endParaRPr>
          </a:p>
          <a:p>
            <a:pPr>
              <a:lnSpc>
                <a:spcPts val="1700"/>
              </a:lnSpc>
              <a:defRPr/>
            </a:pPr>
            <a:r>
              <a:rPr lang="en-US" altLang="ko-KR">
                <a:latin typeface="맑은 고딕"/>
                <a:ea typeface="맑은 고딕"/>
                <a:cs typeface="+mn-cs"/>
              </a:rPr>
              <a:t>&lt;script src="http://code.jquery.com/jquery-3.4.1.min.js"&gt;&lt;/script&gt;</a:t>
            </a:r>
            <a:endParaRPr lang="en-US" altLang="ko-KR">
              <a:latin typeface="맑은 고딕"/>
              <a:ea typeface="맑은 고딕"/>
              <a:cs typeface="+mn-cs"/>
            </a:endParaRPr>
          </a:p>
          <a:p>
            <a:pPr>
              <a:lnSpc>
                <a:spcPts val="1700"/>
              </a:lnSpc>
              <a:defRPr/>
            </a:pPr>
            <a:r>
              <a:rPr lang="en-US" altLang="ko-KR">
                <a:latin typeface="맑은 고딕"/>
                <a:ea typeface="맑은 고딕"/>
                <a:cs typeface="+mn-cs"/>
              </a:rPr>
              <a:t>&lt;/script&gt;</a:t>
            </a:r>
            <a:endParaRPr lang="en-US" altLang="ko-KR">
              <a:latin typeface="맑은 고딕"/>
              <a:ea typeface="맑은 고딕"/>
              <a:cs typeface="+mn-cs"/>
            </a:endParaRPr>
          </a:p>
          <a:p>
            <a:pPr>
              <a:lnSpc>
                <a:spcPts val="1700"/>
              </a:lnSpc>
              <a:defRPr/>
            </a:pPr>
            <a:r>
              <a:rPr lang="en-US" altLang="ko-KR">
                <a:latin typeface="맑은 고딕"/>
                <a:ea typeface="맑은 고딕"/>
                <a:cs typeface="+mn-cs"/>
              </a:rPr>
              <a:t>&lt;script&gt;</a:t>
            </a:r>
            <a:endParaRPr lang="en-US" altLang="ko-KR">
              <a:latin typeface="맑은 고딕"/>
              <a:ea typeface="맑은 고딕"/>
              <a:cs typeface="+mn-cs"/>
            </a:endParaRPr>
          </a:p>
          <a:p>
            <a:pPr>
              <a:lnSpc>
                <a:spcPts val="1700"/>
              </a:lnSpc>
              <a:defRPr/>
            </a:pPr>
            <a:r>
              <a:rPr lang="en-US" altLang="ko-KR">
                <a:latin typeface="맑은 고딕"/>
                <a:ea typeface="맑은 고딕"/>
                <a:cs typeface="+mn-cs"/>
              </a:rPr>
              <a:t>    $(document).ready(function () {</a:t>
            </a:r>
            <a:endParaRPr lang="en-US" altLang="ko-KR">
              <a:latin typeface="맑은 고딕"/>
              <a:ea typeface="맑은 고딕"/>
              <a:cs typeface="+mn-cs"/>
            </a:endParaRPr>
          </a:p>
          <a:p>
            <a:pPr>
              <a:lnSpc>
                <a:spcPts val="1700"/>
              </a:lnSpc>
              <a:defRPr/>
            </a:pPr>
            <a:r>
              <a:rPr lang="en-US" altLang="ko-KR">
                <a:latin typeface="맑은 고딕"/>
                <a:ea typeface="맑은 고딕"/>
                <a:cs typeface="+mn-cs"/>
              </a:rPr>
              <a:t>    });</a:t>
            </a:r>
            <a:endParaRPr lang="en-US" altLang="ko-KR">
              <a:latin typeface="맑은 고딕"/>
              <a:ea typeface="맑은 고딕"/>
              <a:cs typeface="+mn-cs"/>
            </a:endParaRPr>
          </a:p>
          <a:p>
            <a:pPr>
              <a:lnSpc>
                <a:spcPts val="1700"/>
              </a:lnSpc>
              <a:defRPr/>
            </a:pPr>
            <a:r>
              <a:rPr lang="en-US" altLang="ko-KR">
                <a:latin typeface="맑은 고딕"/>
                <a:ea typeface="맑은 고딕"/>
                <a:cs typeface="+mn-cs"/>
              </a:rPr>
              <a:t>&lt;/script&gt;</a:t>
            </a:r>
            <a:endParaRPr lang="en-US" altLang="ko-KR">
              <a:latin typeface="맑은 고딕"/>
              <a:ea typeface="맑은 고딕"/>
              <a:cs typeface="+mn-cs"/>
            </a:endParaRPr>
          </a:p>
          <a:p>
            <a:pPr>
              <a:lnSpc>
                <a:spcPts val="1700"/>
              </a:lnSpc>
              <a:defRPr/>
            </a:pPr>
            <a:r>
              <a:rPr lang="en-US" altLang="ko-KR">
                <a:latin typeface="맑은 고딕"/>
                <a:ea typeface="맑은 고딕"/>
                <a:cs typeface="+mn-cs"/>
              </a:rPr>
              <a:t>&lt;/head&gt;</a:t>
            </a:r>
            <a:endParaRPr lang="en-US" altLang="ko-KR">
              <a:latin typeface="맑은 고딕"/>
              <a:ea typeface="맑은 고딕"/>
              <a:cs typeface="+mn-cs"/>
            </a:endParaRPr>
          </a:p>
          <a:p>
            <a:pPr>
              <a:lnSpc>
                <a:spcPts val="1700"/>
              </a:lnSpc>
              <a:defRPr/>
            </a:pPr>
            <a:r>
              <a:rPr lang="en-US" altLang="ko-KR">
                <a:latin typeface="맑은 고딕"/>
                <a:ea typeface="맑은 고딕"/>
                <a:cs typeface="+mn-cs"/>
              </a:rPr>
              <a:t>&lt;body&gt;</a:t>
            </a:r>
            <a:endParaRPr lang="en-US" altLang="ko-KR">
              <a:latin typeface="맑은 고딕"/>
              <a:ea typeface="맑은 고딕"/>
              <a:cs typeface="+mn-cs"/>
            </a:endParaRPr>
          </a:p>
          <a:p>
            <a:pPr>
              <a:lnSpc>
                <a:spcPts val="1700"/>
              </a:lnSpc>
              <a:defRPr/>
            </a:pPr>
            <a:r>
              <a:rPr lang="en-US" altLang="ko-KR">
                <a:latin typeface="맑은 고딕"/>
                <a:ea typeface="맑은 고딕"/>
                <a:cs typeface="+mn-cs"/>
              </a:rPr>
              <a:t>&lt;h2&gt;</a:t>
            </a:r>
            <a:r>
              <a:rPr lang="ko-KR" altLang="en-US">
                <a:latin typeface="맑은 고딕"/>
                <a:ea typeface="맑은 고딕"/>
                <a:cs typeface="+mn-cs"/>
              </a:rPr>
              <a:t>클릭하면 사라집니다</a:t>
            </a:r>
            <a:r>
              <a:rPr lang="en-US" altLang="ko-KR">
                <a:latin typeface="맑은 고딕"/>
                <a:ea typeface="맑은 고딕"/>
                <a:cs typeface="+mn-cs"/>
              </a:rPr>
              <a:t>1.&lt;/h2&gt;</a:t>
            </a:r>
            <a:endParaRPr lang="en-US" altLang="ko-KR">
              <a:latin typeface="맑은 고딕"/>
              <a:ea typeface="맑은 고딕"/>
              <a:cs typeface="+mn-cs"/>
            </a:endParaRPr>
          </a:p>
          <a:p>
            <a:pPr>
              <a:lnSpc>
                <a:spcPts val="1700"/>
              </a:lnSpc>
              <a:defRPr/>
            </a:pPr>
            <a:r>
              <a:rPr lang="en-US" altLang="ko-KR">
                <a:latin typeface="맑은 고딕"/>
                <a:ea typeface="맑은 고딕"/>
                <a:cs typeface="+mn-cs"/>
              </a:rPr>
              <a:t>&lt;h2&gt;</a:t>
            </a:r>
            <a:r>
              <a:rPr lang="ko-KR" altLang="en-US">
                <a:latin typeface="맑은 고딕"/>
                <a:ea typeface="맑은 고딕"/>
                <a:cs typeface="+mn-cs"/>
              </a:rPr>
              <a:t>클릭하면 사라집니다</a:t>
            </a:r>
            <a:r>
              <a:rPr lang="en-US" altLang="ko-KR">
                <a:latin typeface="맑은 고딕"/>
                <a:ea typeface="맑은 고딕"/>
                <a:cs typeface="+mn-cs"/>
              </a:rPr>
              <a:t>2.&lt;/h2&gt;</a:t>
            </a:r>
            <a:endParaRPr lang="en-US" altLang="ko-KR">
              <a:latin typeface="맑은 고딕"/>
              <a:ea typeface="맑은 고딕"/>
              <a:cs typeface="+mn-cs"/>
            </a:endParaRPr>
          </a:p>
          <a:p>
            <a:pPr>
              <a:lnSpc>
                <a:spcPts val="1700"/>
              </a:lnSpc>
              <a:defRPr/>
            </a:pPr>
            <a:r>
              <a:rPr lang="en-US" altLang="ko-KR">
                <a:latin typeface="맑은 고딕"/>
                <a:ea typeface="맑은 고딕"/>
                <a:cs typeface="+mn-cs"/>
              </a:rPr>
              <a:t>&lt;h2&gt;</a:t>
            </a:r>
            <a:r>
              <a:rPr lang="ko-KR" altLang="en-US">
                <a:latin typeface="맑은 고딕"/>
                <a:ea typeface="맑은 고딕"/>
                <a:cs typeface="+mn-cs"/>
              </a:rPr>
              <a:t>클릭하면 사라집니다</a:t>
            </a:r>
            <a:r>
              <a:rPr lang="en-US" altLang="ko-KR">
                <a:latin typeface="맑은 고딕"/>
                <a:ea typeface="맑은 고딕"/>
                <a:cs typeface="+mn-cs"/>
              </a:rPr>
              <a:t>3.&lt;/h2&gt;</a:t>
            </a:r>
            <a:endParaRPr lang="en-US" altLang="ko-KR">
              <a:latin typeface="맑은 고딕"/>
              <a:ea typeface="맑은 고딕"/>
              <a:cs typeface="+mn-cs"/>
            </a:endParaRPr>
          </a:p>
          <a:p>
            <a:pPr>
              <a:lnSpc>
                <a:spcPts val="1700"/>
              </a:lnSpc>
              <a:defRPr/>
            </a:pPr>
            <a:r>
              <a:rPr lang="en-US" altLang="ko-KR">
                <a:latin typeface="맑은 고딕"/>
                <a:ea typeface="맑은 고딕"/>
                <a:cs typeface="+mn-cs"/>
              </a:rPr>
              <a:t>&lt;h2&gt;</a:t>
            </a:r>
            <a:r>
              <a:rPr lang="ko-KR" altLang="en-US">
                <a:latin typeface="맑은 고딕"/>
                <a:ea typeface="맑은 고딕"/>
                <a:cs typeface="+mn-cs"/>
              </a:rPr>
              <a:t>클릭하면 사라집니다</a:t>
            </a:r>
            <a:r>
              <a:rPr lang="en-US" altLang="ko-KR">
                <a:latin typeface="맑은 고딕"/>
                <a:ea typeface="맑은 고딕"/>
                <a:cs typeface="+mn-cs"/>
              </a:rPr>
              <a:t>4.&lt;/h2&gt;</a:t>
            </a:r>
            <a:endParaRPr lang="en-US" altLang="ko-KR">
              <a:latin typeface="맑은 고딕"/>
              <a:ea typeface="맑은 고딕"/>
              <a:cs typeface="+mn-cs"/>
            </a:endParaRPr>
          </a:p>
          <a:p>
            <a:pPr>
              <a:lnSpc>
                <a:spcPts val="1700"/>
              </a:lnSpc>
              <a:defRPr/>
            </a:pPr>
            <a:r>
              <a:rPr lang="en-US" altLang="ko-KR">
                <a:latin typeface="맑은 고딕"/>
                <a:ea typeface="맑은 고딕"/>
                <a:cs typeface="+mn-cs"/>
              </a:rPr>
              <a:t>&lt;h2&gt;</a:t>
            </a:r>
            <a:r>
              <a:rPr lang="ko-KR" altLang="en-US">
                <a:latin typeface="맑은 고딕"/>
                <a:ea typeface="맑은 고딕"/>
                <a:cs typeface="+mn-cs"/>
              </a:rPr>
              <a:t>클릭하면 사라집니다</a:t>
            </a:r>
            <a:r>
              <a:rPr lang="en-US" altLang="ko-KR">
                <a:latin typeface="맑은 고딕"/>
                <a:ea typeface="맑은 고딕"/>
                <a:cs typeface="+mn-cs"/>
              </a:rPr>
              <a:t>5.&lt;/h2&gt;</a:t>
            </a:r>
            <a:endParaRPr lang="en-US" altLang="ko-KR">
              <a:latin typeface="맑은 고딕"/>
              <a:ea typeface="맑은 고딕"/>
              <a:cs typeface="+mn-cs"/>
            </a:endParaRPr>
          </a:p>
          <a:p>
            <a:pPr>
              <a:lnSpc>
                <a:spcPts val="1700"/>
              </a:lnSpc>
              <a:defRPr/>
            </a:pPr>
            <a:r>
              <a:rPr lang="en-US" altLang="ko-KR">
                <a:latin typeface="맑은 고딕"/>
                <a:ea typeface="맑은 고딕"/>
                <a:cs typeface="+mn-cs"/>
              </a:rPr>
              <a:t>&lt;h2&gt;</a:t>
            </a:r>
            <a:r>
              <a:rPr lang="ko-KR" altLang="en-US">
                <a:latin typeface="맑은 고딕"/>
                <a:ea typeface="맑은 고딕"/>
                <a:cs typeface="+mn-cs"/>
              </a:rPr>
              <a:t>클릭하면 사라집니다</a:t>
            </a:r>
            <a:r>
              <a:rPr lang="en-US" altLang="ko-KR">
                <a:latin typeface="맑은 고딕"/>
                <a:ea typeface="맑은 고딕"/>
                <a:cs typeface="+mn-cs"/>
              </a:rPr>
              <a:t>6.&lt;/h2&gt;</a:t>
            </a:r>
            <a:endParaRPr lang="en-US" altLang="ko-KR">
              <a:latin typeface="맑은 고딕"/>
              <a:ea typeface="맑은 고딕"/>
              <a:cs typeface="+mn-cs"/>
            </a:endParaRPr>
          </a:p>
          <a:p>
            <a:pPr>
              <a:lnSpc>
                <a:spcPts val="1700"/>
              </a:lnSpc>
              <a:defRPr/>
            </a:pPr>
            <a:r>
              <a:rPr lang="en-US" altLang="ko-KR">
                <a:latin typeface="맑은 고딕"/>
                <a:ea typeface="맑은 고딕"/>
                <a:cs typeface="+mn-cs"/>
              </a:rPr>
              <a:t>&lt;h2&gt;</a:t>
            </a:r>
            <a:r>
              <a:rPr lang="ko-KR" altLang="en-US">
                <a:latin typeface="맑은 고딕"/>
                <a:ea typeface="맑은 고딕"/>
                <a:cs typeface="+mn-cs"/>
              </a:rPr>
              <a:t>클릭하면 사라집니다</a:t>
            </a:r>
            <a:r>
              <a:rPr lang="en-US" altLang="ko-KR">
                <a:latin typeface="맑은 고딕"/>
                <a:ea typeface="맑은 고딕"/>
                <a:cs typeface="+mn-cs"/>
              </a:rPr>
              <a:t>7.&lt;/h2&gt;</a:t>
            </a:r>
            <a:endParaRPr lang="en-US" altLang="ko-KR">
              <a:latin typeface="맑은 고딕"/>
              <a:ea typeface="맑은 고딕"/>
              <a:cs typeface="+mn-cs"/>
            </a:endParaRPr>
          </a:p>
          <a:p>
            <a:pPr>
              <a:lnSpc>
                <a:spcPts val="1700"/>
              </a:lnSpc>
              <a:defRPr/>
            </a:pPr>
            <a:endParaRPr lang="en-US" altLang="ko-KR">
              <a:latin typeface="맑은 고딕"/>
              <a:ea typeface="맑은 고딕"/>
              <a:cs typeface="+mn-cs"/>
            </a:endParaRPr>
          </a:p>
          <a:p>
            <a:pPr>
              <a:lnSpc>
                <a:spcPts val="1700"/>
              </a:lnSpc>
              <a:defRPr/>
            </a:pPr>
            <a:r>
              <a:rPr lang="en-US" altLang="ko-KR">
                <a:latin typeface="맑은 고딕"/>
                <a:ea typeface="맑은 고딕"/>
                <a:cs typeface="+mn-cs"/>
              </a:rPr>
              <a:t>&lt;/body&gt;</a:t>
            </a:r>
            <a:endParaRPr lang="en-US" altLang="ko-KR">
              <a:latin typeface="맑은 고딕"/>
              <a:ea typeface="맑은 고딕"/>
              <a:cs typeface="+mn-cs"/>
            </a:endParaRPr>
          </a:p>
          <a:p>
            <a:pPr>
              <a:lnSpc>
                <a:spcPts val="1700"/>
              </a:lnSpc>
              <a:defRPr/>
            </a:pPr>
            <a:r>
              <a:rPr lang="en-US" altLang="ko-KR">
                <a:latin typeface="맑은 고딕"/>
                <a:ea typeface="맑은 고딕"/>
                <a:cs typeface="+mn-cs"/>
              </a:rPr>
              <a:t>&lt;/html&gt;</a:t>
            </a:r>
            <a:endParaRPr lang="en-US" altLang="ko-KR">
              <a:latin typeface="맑은 고딕"/>
              <a:ea typeface="맑은 고딕"/>
              <a:cs typeface="+mn-cs"/>
            </a:endParaRPr>
          </a:p>
          <a:p>
            <a:pPr>
              <a:lnSpc>
                <a:spcPts val="1700"/>
              </a:lnSpc>
              <a:defRPr/>
            </a:pPr>
            <a:endParaRPr lang="en-US" altLang="ko-KR"/>
          </a:p>
          <a:p>
            <a:pPr>
              <a:lnSpc>
                <a:spcPts val="1700"/>
              </a:lnSpc>
              <a:defRPr/>
            </a:pPr>
            <a:endParaRPr lang="en-US" altLang="ko-KR"/>
          </a:p>
        </p:txBody>
      </p:sp>
      <p:sp>
        <p:nvSpPr>
          <p:cNvPr id="6" name="TextBox 5">
            <a:hlinkClick r:id="rId2" action="ppaction://hlinkfile"/>
          </p:cNvPr>
          <p:cNvSpPr txBox="1"/>
          <p:nvPr/>
        </p:nvSpPr>
        <p:spPr>
          <a:xfrm>
            <a:off x="1066800" y="5705475"/>
            <a:ext cx="188384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600" i="1">
                <a:solidFill>
                  <a:srgbClr val="ff0000"/>
                </a:solidFill>
                <a:hlinkClick r:id="rId3" action="ppaction://hlinkfile"/>
              </a:rPr>
              <a:t>웹브라우저로 보기</a:t>
            </a:r>
            <a:endParaRPr lang="ko-KR" altLang="en-US" sz="1600" i="1">
              <a:solidFill>
                <a:srgbClr val="ff0000"/>
              </a:solidFill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첫번째 </a:t>
            </a:r>
            <a:r>
              <a:rPr lang="en-US" altLang="ko-KR"/>
              <a:t>jQuery </a:t>
            </a:r>
            <a:r>
              <a:rPr lang="ko-KR" altLang="en-US"/>
              <a:t>프로그램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733646" y="2521210"/>
            <a:ext cx="2936557" cy="3142441"/>
          </a:xfrm>
          <a:prstGeom prst="rect">
            <a:avLst/>
          </a:prstGeom>
          <a:noFill/>
          <a:ln w="19050">
            <a:solidFill>
              <a:srgbClr val="c00000"/>
            </a:solidFill>
            <a:miter/>
          </a:ln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2122" y="935916"/>
            <a:ext cx="8649148" cy="5443370"/>
          </a:xfrm>
        </p:spPr>
        <p:txBody>
          <a:bodyPr/>
          <a:lstStyle/>
          <a:p>
            <a:pPr marL="457200" indent="-457200">
              <a:buNone/>
              <a:defRPr/>
            </a:pPr>
            <a:r>
              <a:rPr lang="en-US" altLang="ko-KR" sz="2400" b="1">
                <a:solidFill>
                  <a:srgbClr val="3366ff"/>
                </a:solidFill>
              </a:rPr>
              <a:t>$(  ) : jQuery </a:t>
            </a:r>
            <a:r>
              <a:rPr lang="ko-KR" altLang="en-US" sz="2400" b="1">
                <a:solidFill>
                  <a:srgbClr val="3366ff"/>
                </a:solidFill>
              </a:rPr>
              <a:t>함수</a:t>
            </a:r>
            <a:endParaRPr lang="ko-KR" altLang="en-US" sz="2400" b="1">
              <a:solidFill>
                <a:srgbClr val="3366ff"/>
              </a:solidFill>
            </a:endParaRPr>
          </a:p>
          <a:p>
            <a:pPr marL="0" indent="0">
              <a:buFont typeface="Wingdings"/>
              <a:buChar char="§"/>
              <a:defRPr/>
            </a:pPr>
            <a:r>
              <a:rPr lang="en-US" altLang="ko-KR"/>
              <a:t> $()</a:t>
            </a:r>
            <a:r>
              <a:rPr lang="ko-KR" altLang="en-US"/>
              <a:t>함수의 인수로 다른 함수를 전달하면 문서가 로드될 때 호출될 콜백 함수를 등록한다 </a:t>
            </a:r>
            <a:endParaRPr lang="ko-KR" altLang="en-US"/>
          </a:p>
          <a:p>
            <a:pPr marL="0" indent="0">
              <a:buFont typeface="Wingdings"/>
              <a:buChar char="§"/>
              <a:defRPr/>
            </a:pPr>
            <a:r>
              <a:rPr lang="en-US" altLang="ko-KR"/>
              <a:t> window.onload </a:t>
            </a:r>
            <a:r>
              <a:rPr lang="ko-KR" altLang="en-US"/>
              <a:t>이벤트와 유사 </a:t>
            </a:r>
            <a:r>
              <a:rPr lang="en-US" altLang="ko-KR"/>
              <a:t>, document.ready </a:t>
            </a:r>
            <a:r>
              <a:rPr lang="ko-KR" altLang="en-US"/>
              <a:t>이벤트에 대한 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  </a:t>
            </a:r>
            <a:r>
              <a:rPr lang="ko-KR" altLang="en-US"/>
              <a:t>이벤트핸들러 함수 지정 </a:t>
            </a:r>
            <a:r>
              <a:rPr lang="en-US" altLang="ko-KR"/>
              <a:t>, </a:t>
            </a:r>
            <a:r>
              <a:rPr lang="ko-KR" altLang="en-US"/>
              <a:t>로드 직후 곧바로 실행 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&lt;head&gt;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&lt;script&gt;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 $( function() {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       $(‘h1’).css(‘background’, ‘yellow’);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     });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&lt;/script&gt;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&lt;/head&gt;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&lt;body&gt;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 &lt;h1&gt;</a:t>
            </a:r>
            <a:r>
              <a:rPr lang="ko-KR" altLang="en-US"/>
              <a:t>제목입니다 </a:t>
            </a:r>
            <a:r>
              <a:rPr lang="en-US" altLang="ko-KR"/>
              <a:t>&lt;/h1&gt;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&lt;/body&gt;</a:t>
            </a:r>
            <a:endParaRPr lang="en-US" altLang="ko-KR"/>
          </a:p>
        </p:txBody>
      </p:sp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jQuery core1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426" y="1280160"/>
            <a:ext cx="8650512" cy="4991547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400" b="1">
                <a:solidFill>
                  <a:srgbClr val="3366ff"/>
                </a:solidFill>
              </a:rPr>
              <a:t>$(</a:t>
            </a:r>
            <a:r>
              <a:rPr lang="ko-KR" altLang="en-US" sz="2400" b="1">
                <a:solidFill>
                  <a:srgbClr val="3366ff"/>
                </a:solidFill>
              </a:rPr>
              <a:t>선택자</a:t>
            </a:r>
            <a:r>
              <a:rPr lang="en-US" altLang="ko-KR" sz="2400" b="1">
                <a:solidFill>
                  <a:srgbClr val="3366ff"/>
                </a:solidFill>
              </a:rPr>
              <a:t>,[</a:t>
            </a:r>
            <a:r>
              <a:rPr lang="ko-KR" altLang="en-US" sz="2400" b="1">
                <a:solidFill>
                  <a:srgbClr val="3366ff"/>
                </a:solidFill>
              </a:rPr>
              <a:t>컨텍스트</a:t>
            </a:r>
            <a:r>
              <a:rPr lang="en-US" altLang="ko-KR" sz="2400" b="1">
                <a:solidFill>
                  <a:srgbClr val="3366ff"/>
                </a:solidFill>
              </a:rPr>
              <a:t>])</a:t>
            </a:r>
            <a:endParaRPr lang="en-US" altLang="ko-KR" sz="2400" b="1">
              <a:solidFill>
                <a:srgbClr val="3366ff"/>
              </a:solidFill>
            </a:endParaRPr>
          </a:p>
          <a:p>
            <a:pPr marL="0" indent="0">
              <a:buFont typeface="Wingdings"/>
              <a:buChar char="§"/>
              <a:defRPr/>
            </a:pPr>
            <a:r>
              <a:rPr lang="ko-KR" altLang="en-US"/>
              <a:t> 선택자로 작업대상 엘리먼트를 검색한다</a:t>
            </a:r>
            <a:endParaRPr lang="ko-KR" altLang="en-US"/>
          </a:p>
          <a:p>
            <a:pPr marL="0" indent="0">
              <a:buFont typeface="Wingdings"/>
              <a:buChar char="§"/>
              <a:defRPr/>
            </a:pPr>
            <a:r>
              <a:rPr lang="ko-KR" altLang="en-US"/>
              <a:t> 선택된 엘리먼트는 </a:t>
            </a:r>
            <a:r>
              <a:rPr lang="en-US" altLang="ko-KR"/>
              <a:t>jQuery</a:t>
            </a:r>
            <a:r>
              <a:rPr lang="ko-KR" altLang="en-US"/>
              <a:t>객체에 저장되며 이후 메서드를 호츨하</a:t>
            </a:r>
            <a:r>
              <a:rPr lang="en-US" altLang="ko-KR"/>
              <a:t> </a:t>
            </a:r>
            <a:r>
              <a:rPr lang="ko-KR" altLang="en-US"/>
              <a:t>여 검색된 엘리먼트에 여러가지 조작을 가할 수 있다 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marL="0" indent="0">
              <a:buFont typeface="Wingdings"/>
              <a:buChar char="§"/>
              <a:defRPr/>
            </a:pPr>
            <a:r>
              <a:rPr lang="ko-KR" altLang="en-US"/>
              <a:t> 컨텍스트는 검색의 시작점을 지정 </a:t>
            </a:r>
            <a:r>
              <a:rPr lang="en-US" altLang="ko-KR"/>
              <a:t>, </a:t>
            </a:r>
            <a:r>
              <a:rPr lang="ko-KR" altLang="en-US"/>
              <a:t>생략하면 문서전체에서 검색 </a:t>
            </a:r>
            <a:endParaRPr lang="ko-KR" altLang="en-US"/>
          </a:p>
          <a:p>
            <a:pPr marL="0" indent="0">
              <a:buFont typeface="Wingdings"/>
              <a:buChar char="§"/>
              <a:defRPr/>
            </a:pPr>
            <a:r>
              <a:rPr lang="ko-KR" altLang="en-US"/>
              <a:t> 컨텍스트를 지정하면 그 하위로 검색 범위가 제한 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 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      var myJquery1 = $(“p”);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      var</a:t>
            </a:r>
            <a:r>
              <a:rPr lang="ko-KR" altLang="en-US"/>
              <a:t> </a:t>
            </a:r>
            <a:r>
              <a:rPr lang="en-US" altLang="ko-KR"/>
              <a:t>myJquery2 = $(“p”, document.forms[2]); 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      $(‘p’, this)  -&gt;  this</a:t>
            </a:r>
            <a:r>
              <a:rPr lang="ko-KR" altLang="en-US"/>
              <a:t>안에 </a:t>
            </a:r>
            <a:r>
              <a:rPr lang="en-US" altLang="ko-KR"/>
              <a:t>p  this</a:t>
            </a:r>
            <a:r>
              <a:rPr lang="ko-KR" altLang="en-US"/>
              <a:t>는</a:t>
            </a:r>
            <a:r>
              <a:rPr lang="en-US" altLang="ko-KR"/>
              <a:t> p</a:t>
            </a:r>
            <a:r>
              <a:rPr lang="ko-KR" altLang="en-US"/>
              <a:t>의  부모가 됨 </a:t>
            </a:r>
            <a:endParaRPr lang="en-US" altLang="ko-KR"/>
          </a:p>
        </p:txBody>
      </p:sp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jQuery core2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184" y="978946"/>
            <a:ext cx="8618239" cy="542185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 smtClean="0">
                <a:solidFill>
                  <a:srgbClr val="3366FF"/>
                </a:solidFill>
              </a:rPr>
              <a:t>$(element)</a:t>
            </a:r>
          </a:p>
          <a:p>
            <a:pPr marL="0" indent="0">
              <a:buNone/>
            </a:pPr>
            <a:r>
              <a:rPr lang="en-US" altLang="ko-KR" dirty="0" smtClean="0"/>
              <a:t>DOM </a:t>
            </a:r>
            <a:r>
              <a:rPr lang="ko-KR" altLang="en-US" dirty="0" err="1" smtClean="0"/>
              <a:t>엘리먼트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인수로 전달하면 이 객체를 감싸는 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리턴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사용가능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elem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document.getElementsByTagName</a:t>
            </a:r>
            <a:r>
              <a:rPr lang="en-US" altLang="ko-KR" dirty="0" smtClean="0"/>
              <a:t>(‘h1’)[0</a:t>
            </a:r>
            <a:r>
              <a:rPr lang="en-US" altLang="ko-KR" dirty="0" smtClean="0"/>
              <a:t>];</a:t>
            </a:r>
          </a:p>
          <a:p>
            <a:pPr>
              <a:buNone/>
            </a:pPr>
            <a:r>
              <a:rPr lang="en-US" altLang="ko-KR" dirty="0" err="1" smtClean="0"/>
              <a:t>elem.style.color</a:t>
            </a:r>
            <a:r>
              <a:rPr lang="en-US" altLang="ko-KR" dirty="0" smtClean="0"/>
              <a:t> = ‘red</a:t>
            </a:r>
            <a:r>
              <a:rPr lang="en-US" altLang="ko-KR" dirty="0" smtClean="0"/>
              <a:t>’;</a:t>
            </a:r>
          </a:p>
          <a:p>
            <a:pPr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getElementsByTagName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메서드가</a:t>
            </a:r>
            <a:r>
              <a:rPr lang="en-US" altLang="ko-KR" dirty="0" smtClean="0"/>
              <a:t>  </a:t>
            </a:r>
            <a:r>
              <a:rPr lang="ko-KR" altLang="en-US" dirty="0" err="1" smtClean="0"/>
              <a:t>리턴하는</a:t>
            </a:r>
            <a:r>
              <a:rPr lang="ko-KR" altLang="en-US" dirty="0" smtClean="0"/>
              <a:t> 것은 </a:t>
            </a:r>
            <a:r>
              <a:rPr lang="en-US" altLang="ko-KR" dirty="0" smtClean="0"/>
              <a:t>DOM</a:t>
            </a:r>
            <a:r>
              <a:rPr lang="ko-KR" altLang="en-US" dirty="0" smtClean="0"/>
              <a:t>객체 </a:t>
            </a:r>
            <a:r>
              <a:rPr lang="ko-KR" altLang="en-US" dirty="0" smtClean="0"/>
              <a:t>배열이며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</a:t>
            </a:r>
            <a:r>
              <a:rPr lang="en-US" altLang="ko-KR" dirty="0" smtClean="0"/>
              <a:t>DOM</a:t>
            </a:r>
            <a:r>
              <a:rPr lang="ko-KR" altLang="en-US" dirty="0" smtClean="0"/>
              <a:t> </a:t>
            </a:r>
            <a:r>
              <a:rPr lang="ko-KR" altLang="en-US" dirty="0" smtClean="0"/>
              <a:t>객체에 대해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()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text() html()</a:t>
            </a:r>
            <a:r>
              <a:rPr lang="ko-KR" altLang="en-US" dirty="0" smtClean="0"/>
              <a:t>같은 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직접 호출할 수 없다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그래서 이 객체를 </a:t>
            </a:r>
            <a:r>
              <a:rPr lang="en-US" altLang="ko-KR" dirty="0" smtClean="0"/>
              <a:t>$()</a:t>
            </a:r>
            <a:r>
              <a:rPr lang="ko-KR" altLang="en-US" dirty="0" smtClean="0"/>
              <a:t>함수로 전달하여 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객체로 </a:t>
            </a:r>
            <a:r>
              <a:rPr lang="ko-KR" altLang="en-US" dirty="0" err="1" smtClean="0"/>
              <a:t>랩핑하면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여러 가지 편리한 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호출 할 수 있다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$(</a:t>
            </a:r>
            <a:r>
              <a:rPr lang="en-US" altLang="ko-KR" dirty="0" err="1" smtClean="0"/>
              <a:t>elem</a:t>
            </a:r>
            <a:r>
              <a:rPr lang="en-US" altLang="ko-KR" dirty="0" smtClean="0"/>
              <a:t>).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(‘</a:t>
            </a:r>
            <a:r>
              <a:rPr lang="en-US" altLang="ko-KR" dirty="0" err="1" smtClean="0"/>
              <a:t>color’,’red</a:t>
            </a:r>
            <a:r>
              <a:rPr lang="en-US" altLang="ko-KR" dirty="0" smtClean="0"/>
              <a:t>’);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core3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63634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58645"/>
            <a:ext cx="8617401" cy="504533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400" b="1">
                <a:solidFill>
                  <a:srgbClr val="3366ff"/>
                </a:solidFill>
              </a:rPr>
              <a:t>$(“html”), $(“html”, {propertis})</a:t>
            </a:r>
            <a:endParaRPr lang="en-US" altLang="ko-KR" sz="2400" b="1">
              <a:solidFill>
                <a:srgbClr val="3366ff"/>
              </a:solidFill>
            </a:endParaRPr>
          </a:p>
          <a:p>
            <a:pPr marL="0" indent="0">
              <a:buNone/>
              <a:defRPr/>
            </a:pPr>
            <a:r>
              <a:rPr lang="ko-KR" altLang="en-US"/>
              <a:t>인수로 전달된 </a:t>
            </a:r>
            <a:r>
              <a:rPr lang="en-US" altLang="ko-KR"/>
              <a:t>html</a:t>
            </a:r>
            <a:r>
              <a:rPr lang="ko-KR" altLang="en-US"/>
              <a:t>문자열로 새로운 엘리먼트를 직접 생성한다 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생성된 엘리먼트를 </a:t>
            </a:r>
            <a:r>
              <a:rPr lang="en-US" altLang="ko-KR"/>
              <a:t>DOM</a:t>
            </a:r>
            <a:r>
              <a:rPr lang="ko-KR" altLang="en-US"/>
              <a:t>트리의 원하는 부분에 삽입하여 실행 중에 문서를 만들 수 있다 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 b="1">
                <a:solidFill>
                  <a:srgbClr val="000066"/>
                </a:solidFill>
              </a:rPr>
              <a:t>propertis </a:t>
            </a:r>
            <a:r>
              <a:rPr lang="ko-KR" altLang="en-US"/>
              <a:t>는새로 만들어진 요소의 속성</a:t>
            </a:r>
            <a:r>
              <a:rPr lang="en-US" altLang="ko-KR"/>
              <a:t>,  </a:t>
            </a:r>
            <a:r>
              <a:rPr lang="ko-KR" altLang="en-US"/>
              <a:t>이벤트</a:t>
            </a:r>
            <a:r>
              <a:rPr lang="en-US" altLang="ko-KR"/>
              <a:t> </a:t>
            </a:r>
            <a:r>
              <a:rPr lang="ko-KR" altLang="en-US"/>
              <a:t>함수 등을 지정 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&lt;body&gt;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&lt;button type=“button”&gt;</a:t>
            </a:r>
            <a:r>
              <a:rPr lang="ko-KR" altLang="en-US"/>
              <a:t>새로만들기</a:t>
            </a:r>
            <a:r>
              <a:rPr lang="en-US" altLang="ko-KR"/>
              <a:t>&lt;/button&gt;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&lt;script&gt;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          var elem =$(‘&lt;p id=‘p1’ onclick=“proc1()”&gt;Hello jQuery.&lt;/p&gt;')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          elem.appendTo(‘body’);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&lt;/script&gt;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&lt;body&gt;</a:t>
            </a:r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jQuery core4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58646"/>
            <a:ext cx="8661270" cy="5045336"/>
          </a:xfrm>
        </p:spPr>
        <p:txBody>
          <a:bodyPr/>
          <a:lstStyle/>
          <a:p>
            <a:pPr marL="0" indent="0">
              <a:buNone/>
              <a:defRPr/>
            </a:pP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&lt;head&gt;</a:t>
            </a: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&lt;script src="jquery-3.4.1.min.js"&gt;&lt;/script&gt;</a:t>
            </a: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&lt;script&gt;</a:t>
            </a: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  $(document).ready(function() {</a:t>
            </a: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         $("&lt;p/&gt;", {</a:t>
            </a: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	         “id" : “p1",</a:t>
            </a: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	         "text"  : “Hello jQuery~~”,</a:t>
            </a: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	         "click" : function(){</a:t>
            </a: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	               $(this).css(‘color’, ‘red’).css(‘font-size’, +=5px’);</a:t>
            </a: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	          }</a:t>
            </a: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          }).appendTo("body");</a:t>
            </a: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 })</a:t>
            </a: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&lt;div&gt;</a:t>
            </a:r>
            <a:r>
              <a:rPr lang="ko-KR" altLang="en-US" sz="1800"/>
              <a:t>클릭하세요</a:t>
            </a:r>
            <a:r>
              <a:rPr lang="en-US" altLang="ko-KR" sz="1800"/>
              <a:t>&lt;/div&gt;</a:t>
            </a: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		</a:t>
            </a:r>
            <a:endParaRPr lang="ko-KR" altLang="en-US" sz="1800"/>
          </a:p>
        </p:txBody>
      </p: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jQuery core5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9929" y="230393"/>
            <a:ext cx="7789862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core6 </a:t>
            </a:r>
            <a:r>
              <a:rPr lang="ko-KR" altLang="en-US" dirty="0" smtClean="0"/>
              <a:t>새로운 요소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333499"/>
            <a:ext cx="8212138" cy="475297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//body</a:t>
            </a:r>
            <a:r>
              <a:rPr lang="ko-KR" altLang="en-US" dirty="0" smtClean="0"/>
              <a:t>안에 이미지 추가 버튼 만들어 놓기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/</a:t>
            </a:r>
            <a:r>
              <a:rPr lang="ko-KR" altLang="en-US" dirty="0"/>
              <a:t>버튼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동적으로  </a:t>
            </a:r>
            <a:r>
              <a:rPr lang="ko-KR" altLang="en-US" dirty="0"/>
              <a:t>이미지 추가 하기</a:t>
            </a:r>
            <a:r>
              <a:rPr lang="en-US" altLang="ko-KR" dirty="0"/>
              <a:t>- width, height </a:t>
            </a:r>
            <a:r>
              <a:rPr lang="ko-KR" altLang="en-US" dirty="0"/>
              <a:t>크기지정 </a:t>
            </a:r>
          </a:p>
          <a:p>
            <a:pPr marL="0" indent="0">
              <a:buNone/>
            </a:pPr>
            <a:r>
              <a:rPr lang="en-US" altLang="ko-KR" dirty="0" smtClean="0"/>
              <a:t>//</a:t>
            </a:r>
            <a:r>
              <a:rPr lang="ko-KR" altLang="en-US" dirty="0"/>
              <a:t>이미지클릭 </a:t>
            </a:r>
            <a:r>
              <a:rPr lang="en-US" altLang="ko-KR" dirty="0"/>
              <a:t>- </a:t>
            </a:r>
            <a:r>
              <a:rPr lang="ko-KR" altLang="en-US" dirty="0"/>
              <a:t>이미지테두리 </a:t>
            </a:r>
            <a:r>
              <a:rPr lang="en-US" altLang="ko-KR" dirty="0"/>
              <a:t>-border : 2px solid red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134978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911" y="1086522"/>
            <a:ext cx="8672027" cy="5217460"/>
          </a:xfrm>
        </p:spPr>
        <p:txBody>
          <a:bodyPr/>
          <a:lstStyle/>
          <a:p>
            <a:pPr marL="0" indent="0">
              <a:defRPr/>
            </a:pPr>
            <a:r>
              <a:rPr lang="en-US" altLang="ko-KR" sz="1800"/>
              <a:t> </a:t>
            </a:r>
            <a:r>
              <a:rPr lang="en-US" altLang="ko-KR" sz="2800" b="1"/>
              <a:t>html() / text()</a:t>
            </a:r>
            <a:endParaRPr lang="en-US" altLang="ko-KR" sz="2800" b="1"/>
          </a:p>
          <a:p>
            <a:pPr marL="0" indent="0">
              <a:defRPr/>
            </a:pPr>
            <a:endParaRPr lang="en-US" altLang="ko-KR" sz="1800" b="1"/>
          </a:p>
          <a:p>
            <a:pPr marL="0" indent="0">
              <a:buNone/>
              <a:defRPr/>
            </a:pPr>
            <a:r>
              <a:rPr lang="en-US" altLang="ko-KR" sz="1800"/>
              <a:t>$("body").html();  // body </a:t>
            </a:r>
            <a:r>
              <a:rPr lang="ko-KR" altLang="en-US" sz="1800"/>
              <a:t>태그 안의 모든 태그를 포함한 문장 </a:t>
            </a:r>
            <a:endParaRPr lang="ko-KR" altLang="en-US" sz="1800"/>
          </a:p>
          <a:p>
            <a:pPr marL="0" indent="0">
              <a:buNone/>
              <a:defRPr/>
            </a:pPr>
            <a:r>
              <a:rPr lang="en-US" altLang="ko-KR" sz="1800"/>
              <a:t>$("body").text();  // body </a:t>
            </a:r>
            <a:r>
              <a:rPr lang="ko-KR" altLang="en-US" sz="1800"/>
              <a:t>태그안의 모든 문자만 </a:t>
            </a:r>
            <a:endParaRPr lang="ko-KR" altLang="en-US" sz="1800"/>
          </a:p>
          <a:p>
            <a:pPr marL="0" indent="0">
              <a:buNone/>
              <a:defRPr/>
            </a:pP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$(“p").text();  //</a:t>
            </a:r>
            <a:r>
              <a:rPr lang="ko-KR" altLang="en-US" sz="1800"/>
              <a:t>여러개인경우 모든 </a:t>
            </a:r>
            <a:r>
              <a:rPr lang="en-US" altLang="ko-KR" sz="1800"/>
              <a:t>p</a:t>
            </a:r>
            <a:r>
              <a:rPr lang="ko-KR" altLang="en-US" sz="1800"/>
              <a:t>태그의 문자만  </a:t>
            </a:r>
            <a:endParaRPr lang="ko-KR" altLang="en-US" sz="1800"/>
          </a:p>
          <a:p>
            <a:pPr marL="0" indent="0">
              <a:buNone/>
              <a:defRPr/>
            </a:pPr>
            <a:r>
              <a:rPr lang="en-US" altLang="ko-KR" sz="1800"/>
              <a:t>$("p").html();  //p</a:t>
            </a:r>
            <a:r>
              <a:rPr lang="ko-KR" altLang="en-US" sz="1800"/>
              <a:t>가  여러개인경우  첫번째 인거만 태그를 포함한 문장 </a:t>
            </a:r>
            <a:endParaRPr lang="ko-KR" altLang="en-US" sz="1800"/>
          </a:p>
          <a:p>
            <a:pPr marL="0" indent="0">
              <a:buNone/>
              <a:defRPr/>
            </a:pP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//</a:t>
            </a:r>
            <a:r>
              <a:rPr lang="ko-KR" altLang="en-US" sz="1800"/>
              <a:t>모든것을 대상 으로 실행시 </a:t>
            </a:r>
            <a:r>
              <a:rPr lang="en-US" altLang="ko-KR" sz="1800"/>
              <a:t>- </a:t>
            </a:r>
            <a:r>
              <a:rPr lang="ko-KR" altLang="en-US" sz="1800"/>
              <a:t> 반복루프를 사용</a:t>
            </a:r>
            <a:endParaRPr lang="ko-KR" altLang="en-US" sz="1800"/>
          </a:p>
          <a:p>
            <a:pPr marL="0" indent="0">
              <a:buNone/>
              <a:defRPr/>
            </a:pP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&lt;body&gt;</a:t>
            </a: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    &lt;p&gt;1&lt;span&gt;</a:t>
            </a:r>
            <a:r>
              <a:rPr lang="ko-KR" altLang="en-US" sz="1800"/>
              <a:t>홍길동</a:t>
            </a:r>
            <a:r>
              <a:rPr lang="en-US" altLang="ko-KR" sz="1800"/>
              <a:t>&lt;/span&gt;&lt;/p&gt;</a:t>
            </a: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    &lt;p&gt;2&lt;span&gt;</a:t>
            </a:r>
            <a:r>
              <a:rPr lang="ko-KR" altLang="en-US" sz="1800"/>
              <a:t>개나리</a:t>
            </a:r>
            <a:r>
              <a:rPr lang="en-US" altLang="ko-KR" sz="1800"/>
              <a:t>&lt;/span&gt;&lt;/p&gt;</a:t>
            </a: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    &lt;p&gt;3&lt;span&gt;</a:t>
            </a:r>
            <a:r>
              <a:rPr lang="ko-KR" altLang="en-US" sz="1800"/>
              <a:t>진달래</a:t>
            </a:r>
            <a:r>
              <a:rPr lang="en-US" altLang="ko-KR" sz="1800"/>
              <a:t>&lt;/span&gt;&lt;/p&gt;  </a:t>
            </a: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&lt;/body&gt;</a:t>
            </a:r>
            <a:endParaRPr lang="en-US" altLang="ko-KR" sz="1800"/>
          </a:p>
          <a:p>
            <a:pPr lvl="0">
              <a:defRPr/>
            </a:pPr>
            <a:endParaRPr lang="ko-KR" altLang="en-US" sz="1600"/>
          </a:p>
        </p:txBody>
      </p:sp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jQuery core7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80161"/>
            <a:ext cx="8661270" cy="5034578"/>
          </a:xfrm>
        </p:spPr>
        <p:txBody>
          <a:bodyPr/>
          <a:lstStyle/>
          <a:p>
            <a:pPr lvl="0">
              <a:defRPr/>
            </a:pPr>
            <a:r>
              <a:rPr lang="en-US" altLang="ko-KR" sz="1800"/>
              <a:t>$("p").length;   -- p</a:t>
            </a:r>
            <a:r>
              <a:rPr lang="ko-KR" altLang="en-US" sz="1800"/>
              <a:t>엘리먼트의 개수 </a:t>
            </a:r>
            <a:endParaRPr lang="ko-KR" altLang="en-US" sz="1800"/>
          </a:p>
          <a:p>
            <a:pPr lvl="0">
              <a:defRPr/>
            </a:pPr>
            <a:r>
              <a:rPr lang="ko-KR" altLang="en-US" sz="1800"/>
              <a:t> 반복문</a:t>
            </a:r>
            <a:r>
              <a:rPr lang="en-US" altLang="ko-KR" sz="1800"/>
              <a:t> </a:t>
            </a: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            $(</a:t>
            </a:r>
            <a:r>
              <a:rPr lang="ko-KR" altLang="en-US" sz="1800"/>
              <a:t>요소선택</a:t>
            </a:r>
            <a:r>
              <a:rPr lang="en-US" altLang="ko-KR" sz="1800"/>
              <a:t>).each(function(</a:t>
            </a:r>
            <a:r>
              <a:rPr lang="ko-KR" altLang="en-US" sz="1800"/>
              <a:t>매개변수</a:t>
            </a:r>
            <a:r>
              <a:rPr lang="en-US" altLang="ko-KR" sz="1800"/>
              <a:t>1, </a:t>
            </a:r>
            <a:r>
              <a:rPr lang="ko-KR" altLang="en-US" sz="1800"/>
              <a:t>매개변수</a:t>
            </a:r>
            <a:r>
              <a:rPr lang="en-US" altLang="ko-KR" sz="1800"/>
              <a:t>2){…});</a:t>
            </a: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            $.each(“</a:t>
            </a:r>
            <a:r>
              <a:rPr lang="ko-KR" altLang="en-US" sz="1800"/>
              <a:t>요소선택</a:t>
            </a:r>
            <a:r>
              <a:rPr lang="en-US" altLang="ko-KR" sz="1800"/>
              <a:t>, function(</a:t>
            </a:r>
            <a:r>
              <a:rPr lang="ko-KR" altLang="en-US" sz="1800"/>
              <a:t>매개변수</a:t>
            </a:r>
            <a:r>
              <a:rPr lang="en-US" altLang="ko-KR" sz="1800"/>
              <a:t>1, </a:t>
            </a:r>
            <a:r>
              <a:rPr lang="ko-KR" altLang="en-US" sz="1800"/>
              <a:t>매개변수</a:t>
            </a:r>
            <a:r>
              <a:rPr lang="en-US" altLang="ko-KR" sz="1800"/>
              <a:t>2){…});</a:t>
            </a: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 sz="1800"/>
              <a:t>            </a:t>
            </a:r>
            <a:r>
              <a:rPr lang="ko-KR" altLang="en-US" sz="1800"/>
              <a:t>검색된 </a:t>
            </a:r>
            <a:r>
              <a:rPr lang="en-US" altLang="ko-KR" sz="1800"/>
              <a:t>DOM</a:t>
            </a:r>
            <a:r>
              <a:rPr lang="ko-KR" altLang="en-US" sz="1800"/>
              <a:t>요소의 개수만큼 지정된 </a:t>
            </a:r>
            <a:r>
              <a:rPr lang="en-US" altLang="ko-KR" sz="1800"/>
              <a:t>fn</a:t>
            </a:r>
            <a:r>
              <a:rPr lang="ko-KR" altLang="en-US" sz="1800"/>
              <a:t>함수를 호출한다 </a:t>
            </a:r>
            <a:endParaRPr lang="en-US" altLang="ko-KR" sz="180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087794" y="3437340"/>
            <a:ext cx="3448050" cy="18764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jQuery core8(</a:t>
            </a:r>
            <a:r>
              <a:rPr lang="ko-KR" altLang="en-US"/>
              <a:t>객체조작</a:t>
            </a:r>
            <a:r>
              <a:rPr lang="en-US" altLang="ko-KR"/>
              <a:t>)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911" y="1269402"/>
            <a:ext cx="8659905" cy="5013063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jQuery</a:t>
            </a:r>
            <a:r>
              <a:rPr lang="ko-KR" altLang="en-US"/>
              <a:t>는 존 레식</a:t>
            </a:r>
            <a:r>
              <a:rPr lang="en-US" altLang="ko-KR"/>
              <a:t>(John Resig)</a:t>
            </a:r>
            <a:r>
              <a:rPr lang="ko-KR" altLang="en-US"/>
              <a:t>이 </a:t>
            </a:r>
            <a:r>
              <a:rPr lang="en-US" altLang="ko-KR"/>
              <a:t>2006</a:t>
            </a:r>
            <a:r>
              <a:rPr lang="ko-KR" altLang="en-US"/>
              <a:t>년에 </a:t>
            </a:r>
            <a:r>
              <a:rPr lang="en-US" altLang="ko-KR"/>
              <a:t>BarCamp NYC</a:t>
            </a:r>
            <a:r>
              <a:rPr lang="ko-KR" altLang="en-US"/>
              <a:t>에서 발표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jQuery</a:t>
            </a:r>
            <a:r>
              <a:rPr lang="ko-KR" altLang="en-US"/>
              <a:t>는 자바 스크립트 라이브러리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jQuery</a:t>
            </a:r>
            <a:r>
              <a:rPr lang="ko-KR" altLang="en-US"/>
              <a:t>를 사용하면 자바 스크립트 프로그래밍의 양을 상당히 줄일 수 있다</a:t>
            </a:r>
            <a:r>
              <a:rPr lang="en-US" altLang="ko-KR"/>
              <a:t>.  (</a:t>
            </a:r>
            <a:r>
              <a:rPr lang="ko-KR" altLang="en-US"/>
              <a:t>짧고 간결하다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jQuery</a:t>
            </a:r>
            <a:r>
              <a:rPr lang="ko-KR" altLang="en-US"/>
              <a:t>는 배우기 쉽다</a:t>
            </a:r>
            <a:r>
              <a:rPr lang="en-US" altLang="ko-KR"/>
              <a:t>. 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무료이다</a:t>
            </a:r>
            <a:r>
              <a:rPr lang="en-US" altLang="ko-KR"/>
              <a:t>. 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jQuery</a:t>
            </a:r>
            <a:r>
              <a:rPr lang="ko-KR" altLang="en-US"/>
              <a:t>는 자바스크립트를 쉽게 쓸 수 있도록  만든 라이브러리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자바스크립트의 대체용 언어가 아니다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 </a:t>
            </a:r>
            <a:endParaRPr lang="ko-KR" altLang="en-US"/>
          </a:p>
        </p:txBody>
      </p:sp>
      <p:pic>
        <p:nvPicPr>
          <p:cNvPr id="1025" name="_x265850944" descr="EMB0000204828e5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259033" y="2566483"/>
            <a:ext cx="3106054" cy="762000"/>
          </a:xfrm>
          <a:prstGeom prst="rect">
            <a:avLst/>
          </a:prstGeom>
          <a:noFill/>
        </p:spPr>
      </p:pic>
      <p:sp>
        <p:nvSpPr>
          <p:cNvPr id="6" name="제목 5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jQuery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09599" y="4495200"/>
          <a:ext cx="7587727" cy="1496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4355"/>
                <a:gridCol w="5933372"/>
              </a:tblGrid>
              <a:tr h="748404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javascript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solidFill>
                      <a:srgbClr val="6699f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document.getElementById(‘result’)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document.getElementsByTagName(‘h1’)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748404"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jQuery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solidFill>
                      <a:srgbClr val="6699f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$(‘#result’)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$(‘h1’)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47886"/>
            <a:ext cx="8638391" cy="5045337"/>
          </a:xfrm>
        </p:spPr>
        <p:txBody>
          <a:bodyPr/>
          <a:lstStyle/>
          <a:p>
            <a:pPr lvl="0"/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/>
              <a:t>파일을 </a:t>
            </a:r>
            <a:r>
              <a:rPr lang="ko-KR" altLang="en-US" dirty="0" err="1"/>
              <a:t>다운로드하는</a:t>
            </a:r>
            <a:r>
              <a:rPr lang="ko-KR" altLang="en-US" dirty="0"/>
              <a:t>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jQuery</a:t>
            </a:r>
            <a:r>
              <a:rPr lang="ko-KR" altLang="en-US" dirty="0"/>
              <a:t>는 </a:t>
            </a:r>
            <a:r>
              <a:rPr lang="en-US" altLang="ko-KR" dirty="0"/>
              <a:t>http://</a:t>
            </a:r>
            <a:r>
              <a:rPr lang="en-US" altLang="ko-KR" dirty="0" err="1"/>
              <a:t>www.jquery.com</a:t>
            </a:r>
            <a:r>
              <a:rPr lang="ko-KR" altLang="en-US" dirty="0"/>
              <a:t>에서 </a:t>
            </a:r>
            <a:r>
              <a:rPr lang="ko-KR" altLang="en-US" dirty="0" smtClean="0"/>
              <a:t>다운로드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다운로드 후 사용</a:t>
            </a:r>
            <a:endParaRPr lang="ko-KR" altLang="en-US" dirty="0"/>
          </a:p>
          <a:p>
            <a:pPr lvl="2" latinLnBrk="0">
              <a:buNone/>
            </a:pPr>
            <a:r>
              <a:rPr lang="en-US" altLang="ko-KR" dirty="0"/>
              <a:t>&lt;head&gt;</a:t>
            </a:r>
          </a:p>
          <a:p>
            <a:pPr lvl="2" latinLnBrk="0">
              <a:buNone/>
            </a:pPr>
            <a:r>
              <a:rPr lang="en-US" altLang="ko-KR" dirty="0" smtClean="0"/>
              <a:t>    &lt;</a:t>
            </a:r>
            <a:r>
              <a:rPr lang="en-US" altLang="ko-KR" dirty="0"/>
              <a:t>script </a:t>
            </a:r>
            <a:r>
              <a:rPr lang="en-US" altLang="ko-KR" dirty="0" err="1"/>
              <a:t>src</a:t>
            </a:r>
            <a:r>
              <a:rPr lang="en-US" altLang="ko-KR" dirty="0" smtClean="0"/>
              <a:t>=“jquery-3.4.1min.js”&gt;</a:t>
            </a:r>
            <a:endParaRPr lang="en-US" altLang="ko-KR" dirty="0"/>
          </a:p>
          <a:p>
            <a:pPr lvl="2" latinLnBrk="0">
              <a:buNone/>
            </a:pPr>
            <a:r>
              <a:rPr lang="en-US" altLang="ko-KR" dirty="0"/>
              <a:t>&lt;/</a:t>
            </a:r>
            <a:r>
              <a:rPr lang="en-US" altLang="ko-KR" dirty="0" smtClean="0"/>
              <a:t>head&gt;</a:t>
            </a:r>
          </a:p>
          <a:p>
            <a:pPr lvl="2" latinLnBrk="0"/>
            <a:endParaRPr lang="en-US" altLang="ko-KR" dirty="0"/>
          </a:p>
          <a:p>
            <a:pPr lvl="0"/>
            <a:r>
              <a:rPr lang="ko-KR" altLang="en-US" dirty="0" err="1" smtClean="0"/>
              <a:t>구글이나</a:t>
            </a:r>
            <a:r>
              <a:rPr lang="ko-KR" altLang="en-US" dirty="0" smtClean="0"/>
              <a:t> 마이크로소프트에서 제공하는 </a:t>
            </a:r>
            <a:r>
              <a:rPr lang="en-US" altLang="ko-KR" dirty="0" smtClean="0"/>
              <a:t>CDN</a:t>
            </a:r>
            <a:r>
              <a:rPr lang="ko-KR" altLang="en-US" dirty="0" smtClean="0"/>
              <a:t>을 사용하여 </a:t>
            </a:r>
            <a:r>
              <a:rPr lang="en-US" altLang="ko-KR" dirty="0"/>
              <a:t>jQuery </a:t>
            </a:r>
            <a:r>
              <a:rPr lang="ko-KR" altLang="en-US" dirty="0"/>
              <a:t>파일을 포함하는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ko-KR" altLang="en-US" dirty="0"/>
              <a:t>공개 서버로부터 네트워크를 통하여 </a:t>
            </a:r>
            <a:r>
              <a:rPr lang="ko-KR" altLang="en-US" dirty="0" err="1"/>
              <a:t>웹페이지를</a:t>
            </a:r>
            <a:r>
              <a:rPr lang="ko-KR" altLang="en-US" dirty="0"/>
              <a:t> 실행할 때마다 </a:t>
            </a:r>
            <a:r>
              <a:rPr lang="ko-KR" altLang="en-US" dirty="0" smtClean="0"/>
              <a:t>다운로드 받을 </a:t>
            </a:r>
            <a:r>
              <a:rPr lang="ko-KR" altLang="en-US" dirty="0"/>
              <a:t>수도 </a:t>
            </a:r>
            <a:r>
              <a:rPr lang="ko-KR" altLang="en-US" dirty="0" smtClean="0"/>
              <a:t>있다 </a:t>
            </a:r>
            <a:r>
              <a:rPr lang="en-US" altLang="ko-KR" dirty="0" smtClean="0"/>
              <a:t>: (</a:t>
            </a:r>
            <a:r>
              <a:rPr lang="en-US" altLang="ko-KR" dirty="0" err="1" smtClean="0"/>
              <a:t>CDN:Content</a:t>
            </a:r>
            <a:r>
              <a:rPr lang="en-US" altLang="ko-KR" dirty="0" smtClean="0"/>
              <a:t> Delivery Network)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121895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9" y="1247887"/>
            <a:ext cx="8649147" cy="5045337"/>
          </a:xfrm>
        </p:spPr>
        <p:txBody>
          <a:bodyPr/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CDN</a:t>
            </a:r>
          </a:p>
          <a:p>
            <a:pPr marL="0" indent="0">
              <a:buNone/>
            </a:pPr>
            <a:r>
              <a:rPr lang="en-US" altLang="ko-KR" dirty="0" smtClean="0"/>
              <a:t>&lt;script </a:t>
            </a:r>
            <a:r>
              <a:rPr lang="en-US" altLang="ko-KR" dirty="0" err="1" smtClean="0"/>
              <a:t>src</a:t>
            </a:r>
            <a:r>
              <a:rPr lang="en-US" altLang="ko-KR" dirty="0"/>
              <a:t>="http://</a:t>
            </a:r>
            <a:r>
              <a:rPr lang="en-US" altLang="ko-KR" dirty="0" smtClean="0"/>
              <a:t>code.jquery.com/jquery-3.4.1.min.js</a:t>
            </a:r>
            <a:r>
              <a:rPr lang="en-US" altLang="ko-KR" dirty="0"/>
              <a:t>"&gt;&lt;/script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Google </a:t>
            </a:r>
            <a:r>
              <a:rPr lang="en-US" altLang="ko-KR" dirty="0"/>
              <a:t>CDN</a:t>
            </a:r>
            <a:r>
              <a:rPr lang="en-US" altLang="ko-KR" dirty="0" smtClean="0"/>
              <a:t>: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&lt; script </a:t>
            </a:r>
            <a:r>
              <a:rPr lang="en-US" altLang="ko-KR" dirty="0" err="1" smtClean="0"/>
              <a:t>src</a:t>
            </a:r>
            <a:r>
              <a:rPr lang="en-US" altLang="ko-KR" dirty="0"/>
              <a:t>="http://</a:t>
            </a:r>
            <a:r>
              <a:rPr lang="en-US" altLang="ko-KR" dirty="0" smtClean="0"/>
              <a:t>ajax.googleapis.com/ajax/libs/jquery/3.4.1/jquery.min.js"&gt;</a:t>
            </a:r>
          </a:p>
          <a:p>
            <a:pPr marL="0" indent="0">
              <a:buNone/>
            </a:pPr>
            <a:r>
              <a:rPr lang="en-US" altLang="ko-KR" dirty="0" smtClean="0"/>
              <a:t>&lt;/script&gt;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Microsoft </a:t>
            </a:r>
            <a:r>
              <a:rPr lang="en-US" altLang="ko-KR" dirty="0"/>
              <a:t>CDN</a:t>
            </a:r>
            <a:r>
              <a:rPr lang="en-US" altLang="ko-KR" dirty="0" smtClean="0"/>
              <a:t>:</a:t>
            </a:r>
            <a:endParaRPr lang="en-US" altLang="ko-KR" dirty="0"/>
          </a:p>
          <a:p>
            <a:pPr>
              <a:buNone/>
            </a:pPr>
            <a:r>
              <a:rPr lang="en-US" altLang="ko-KR" dirty="0" smtClean="0"/>
              <a:t>&lt;</a:t>
            </a:r>
            <a:r>
              <a:rPr lang="en-US" altLang="ko-KR" dirty="0"/>
              <a:t>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smtClean="0"/>
              <a:t>ajax.aspnetcdn.com/ajax/jQuery/jquery-3.4.1.min.js"&gt;</a:t>
            </a:r>
          </a:p>
          <a:p>
            <a:pPr marL="0" indent="0">
              <a:buNone/>
            </a:pPr>
            <a:r>
              <a:rPr lang="en-US" altLang="ko-KR" dirty="0" smtClean="0"/>
              <a:t>&lt;/</a:t>
            </a:r>
            <a:r>
              <a:rPr lang="en-US" altLang="ko-KR" dirty="0"/>
              <a:t>script&gt;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사용방법 </a:t>
            </a:r>
            <a:r>
              <a:rPr lang="en-US" altLang="ko-KR" dirty="0" smtClean="0"/>
              <a:t>CDN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6360686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236668" y="968188"/>
            <a:ext cx="8627403" cy="546647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/>
              <a:t>script</a:t>
            </a:r>
            <a:r>
              <a:rPr lang="en-US" altLang="ko-KR" dirty="0" smtClean="0"/>
              <a:t>&gt;  h1</a:t>
            </a:r>
            <a:r>
              <a:rPr lang="ko-KR" altLang="en-US" dirty="0" smtClean="0"/>
              <a:t>이 로드되지 않은 상태에서는 검색되지 않는다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</a:t>
            </a:r>
            <a:r>
              <a:rPr lang="en-US" altLang="ko-KR" dirty="0"/>
              <a:t>$(‘h1’).</a:t>
            </a:r>
            <a:r>
              <a:rPr lang="en-US" altLang="ko-KR" dirty="0" err="1"/>
              <a:t>css</a:t>
            </a:r>
            <a:r>
              <a:rPr lang="en-US" altLang="ko-KR" dirty="0"/>
              <a:t>(‘background’, ‘yellow’);</a:t>
            </a:r>
          </a:p>
          <a:p>
            <a:pPr marL="0" indent="0">
              <a:buNone/>
            </a:pPr>
            <a:r>
              <a:rPr lang="en-US" altLang="ko-KR" dirty="0" smtClean="0"/>
              <a:t>&lt;/</a:t>
            </a:r>
            <a:r>
              <a:rPr lang="en-US" altLang="ko-KR" dirty="0"/>
              <a:t>script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/>
              <a:t>script&gt;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smtClean="0"/>
              <a:t>$(document).ready(function(){     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$(‘h1’).</a:t>
            </a:r>
            <a:r>
              <a:rPr lang="en-US" altLang="ko-KR" dirty="0" err="1"/>
              <a:t>css</a:t>
            </a:r>
            <a:r>
              <a:rPr lang="en-US" altLang="ko-KR" dirty="0"/>
              <a:t>(‘background’, ‘yellow’);</a:t>
            </a:r>
          </a:p>
          <a:p>
            <a:pPr marL="0" indent="0">
              <a:buNone/>
            </a:pPr>
            <a:r>
              <a:rPr lang="en-US" altLang="ko-KR" dirty="0"/>
              <a:t>    });</a:t>
            </a:r>
          </a:p>
          <a:p>
            <a:pPr marL="0" indent="0">
              <a:buNone/>
            </a:pPr>
            <a:r>
              <a:rPr lang="en-US" altLang="ko-KR" dirty="0"/>
              <a:t>&lt;/script&gt;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32916" y="1065007"/>
            <a:ext cx="6937375" cy="211925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ko-KR" altLang="en-US" dirty="0" smtClean="0"/>
              <a:t>함수 일반적인 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77449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911" y="1237129"/>
            <a:ext cx="8672027" cy="5088367"/>
          </a:xfrm>
        </p:spPr>
        <p:txBody>
          <a:bodyPr/>
          <a:lstStyle/>
          <a:p>
            <a:r>
              <a:rPr lang="en-US" altLang="ko-KR" dirty="0" smtClean="0"/>
              <a:t>$(...) </a:t>
            </a:r>
            <a:r>
              <a:rPr lang="ko-KR" altLang="en-US" dirty="0"/>
              <a:t>안에 </a:t>
            </a:r>
            <a:r>
              <a:rPr lang="ko-KR" altLang="en-US" dirty="0" err="1"/>
              <a:t>선택자를</a:t>
            </a:r>
            <a:r>
              <a:rPr lang="ko-KR" altLang="en-US" dirty="0"/>
              <a:t> 넣어서 원하는 요소를 선택하고</a:t>
            </a:r>
            <a:r>
              <a:rPr lang="en-US" altLang="ko-KR" dirty="0"/>
              <a:t>, </a:t>
            </a:r>
            <a:r>
              <a:rPr lang="ko-KR" altLang="en-US" dirty="0"/>
              <a:t>선택된 요소에 대하여 여러 가지 조작을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$(‘h2’).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("background", "</a:t>
            </a:r>
            <a:r>
              <a:rPr lang="en-US" altLang="ko-KR" dirty="0"/>
              <a:t>blue")</a:t>
            </a:r>
          </a:p>
          <a:p>
            <a:pPr lvl="1"/>
            <a:r>
              <a:rPr lang="en-US" altLang="ko-KR" dirty="0"/>
              <a:t>$(“p”).show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모든 </a:t>
            </a:r>
            <a:r>
              <a:rPr lang="en-US" altLang="ko-KR" dirty="0"/>
              <a:t>&lt;p&gt; </a:t>
            </a:r>
            <a:r>
              <a:rPr lang="ko-KR" altLang="en-US" dirty="0"/>
              <a:t>요소들을 찾아서 화면에 표시한다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$(“.group1”).</a:t>
            </a:r>
            <a:r>
              <a:rPr lang="en-US" altLang="ko-KR" dirty="0" err="1"/>
              <a:t>slideup</a:t>
            </a:r>
            <a:r>
              <a:rPr lang="en-US" altLang="ko-KR" dirty="0" smtClean="0"/>
              <a:t>() : class=group1</a:t>
            </a:r>
            <a:r>
              <a:rPr lang="ko-KR" altLang="en-US" dirty="0"/>
              <a:t>인 요소를 슬라이드업 방식으로 표시한다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$(“#id9”).hide</a:t>
            </a:r>
            <a:r>
              <a:rPr lang="en-US" altLang="ko-KR" dirty="0" smtClean="0"/>
              <a:t>() : id=id9</a:t>
            </a:r>
            <a:r>
              <a:rPr lang="ko-KR" altLang="en-US" dirty="0"/>
              <a:t>인 요소를 화면에서 감춘다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marL="57150" indent="0">
              <a:buNone/>
            </a:pPr>
            <a:endParaRPr lang="ko-KR" alt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53500" y="2119367"/>
            <a:ext cx="6629400" cy="1860961"/>
          </a:xfrm>
          <a:prstGeom prst="rect">
            <a:avLst/>
          </a:prstGeom>
          <a:solidFill>
            <a:schemeClr val="accent1">
              <a:lumMod val="40000"/>
              <a:lumOff val="60000"/>
              <a:alpha val="4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문장구조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735910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700" y="1118795"/>
            <a:ext cx="8175811" cy="486245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Javascript</a:t>
            </a:r>
            <a:endParaRPr lang="en-US" altLang="ko-KR"/>
          </a:p>
          <a:p>
            <a:pPr>
              <a:buNone/>
              <a:defRPr/>
            </a:pPr>
            <a:endParaRPr lang="en-US" altLang="ko-KR"/>
          </a:p>
          <a:p>
            <a:pPr>
              <a:buNone/>
              <a:defRPr/>
            </a:pPr>
            <a:endParaRPr lang="en-US" altLang="ko-KR"/>
          </a:p>
          <a:p>
            <a:pPr>
              <a:buNone/>
              <a:defRPr/>
            </a:pPr>
            <a:endParaRPr lang="en-US" altLang="ko-KR"/>
          </a:p>
          <a:p>
            <a:pPr>
              <a:buNone/>
              <a:defRPr/>
            </a:pPr>
            <a:endParaRPr lang="en-US" altLang="ko-KR"/>
          </a:p>
          <a:p>
            <a:pPr marL="0" indent="0">
              <a:defRPr/>
            </a:pPr>
            <a:r>
              <a:rPr lang="en-US" altLang="ko-KR"/>
              <a:t> jQuery </a:t>
            </a:r>
            <a:endParaRPr lang="en-US" altLang="ko-KR"/>
          </a:p>
          <a:p>
            <a:pPr marL="0" indent="0">
              <a:defRPr/>
            </a:pPr>
            <a:endParaRPr lang="en-US" altLang="ko-KR"/>
          </a:p>
          <a:p>
            <a:pPr marL="0" indent="0">
              <a:defRPr/>
            </a:pPr>
            <a:endParaRPr lang="en-US" altLang="ko-KR"/>
          </a:p>
          <a:p>
            <a:pPr marL="0" indent="0"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r>
              <a:rPr lang="ko-KR" altLang="en-US"/>
              <a:t>  메소드 체이닝</a:t>
            </a:r>
            <a:r>
              <a:rPr lang="en-US" altLang="ko-KR"/>
              <a:t>(Method Chaining)</a:t>
            </a:r>
            <a:endParaRPr lang="en-US" altLang="ko-KR"/>
          </a:p>
        </p:txBody>
      </p:sp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jQuery </a:t>
            </a:r>
            <a:r>
              <a:rPr lang="ko-KR" altLang="en-US"/>
              <a:t>문장구조</a:t>
            </a:r>
            <a:r>
              <a:rPr lang="en-US" altLang="ko-KR"/>
              <a:t>2</a:t>
            </a:r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 rot="0">
            <a:off x="484094" y="1527586"/>
            <a:ext cx="7261412" cy="4313818"/>
            <a:chOff x="484094" y="1527586"/>
            <a:chExt cx="7261412" cy="4313818"/>
          </a:xfrm>
        </p:grpSpPr>
        <p:grpSp>
          <p:nvGrpSpPr>
            <p:cNvPr id="13" name="그룹 12"/>
            <p:cNvGrpSpPr/>
            <p:nvPr/>
          </p:nvGrpSpPr>
          <p:grpSpPr>
            <a:xfrm rot="0">
              <a:off x="484094" y="1527586"/>
              <a:ext cx="7261412" cy="1226372"/>
              <a:chOff x="559398" y="1506071"/>
              <a:chExt cx="7261412" cy="1226372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9398" y="1506071"/>
                <a:ext cx="7261412" cy="1226372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cap="none" normalizeH="0" baseline="0">
                  <a:solidFill>
                    <a:schemeClr val="tx1"/>
                  </a:solidFill>
                  <a:effectLst/>
                  <a:latin typeface="Arial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839096" y="1613645"/>
                <a:ext cx="6831106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  <a:defRPr/>
                </a:pPr>
                <a:r>
                  <a:rPr lang="en-US" altLang="ko-KR">
                    <a:sym typeface="Wingdings"/>
                  </a:rPr>
                  <a:t>Var hlist = document.getElementsByTagName(‘h1’)</a:t>
                </a:r>
                <a:endParaRPr lang="en-US" altLang="ko-KR">
                  <a:sym typeface="Wingdings"/>
                </a:endParaRPr>
              </a:p>
              <a:p>
                <a:pPr>
                  <a:buNone/>
                  <a:defRPr/>
                </a:pPr>
                <a:r>
                  <a:rPr lang="en-US" altLang="ko-KR">
                    <a:sym typeface="Wingdings"/>
                  </a:rPr>
                  <a:t>hlist[0].style.backgroundColor = “yellow”;</a:t>
                </a:r>
                <a:endParaRPr lang="en-US" altLang="ko-KR">
                  <a:sym typeface="Wingdings"/>
                </a:endParaRPr>
              </a:p>
              <a:p>
                <a:pPr>
                  <a:buNone/>
                  <a:defRPr/>
                </a:pPr>
                <a:r>
                  <a:rPr lang="en-US" altLang="ko-KR">
                    <a:sym typeface="Wingdings"/>
                  </a:rPr>
                  <a:t>Hlist[0].style.color = “red”;</a:t>
                </a:r>
                <a:endParaRPr lang="en-US" altLang="ko-KR">
                  <a:sym typeface="Wingdings"/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 rot="0">
              <a:off x="516367" y="3313355"/>
              <a:ext cx="7218381" cy="1351990"/>
              <a:chOff x="516367" y="3313355"/>
              <a:chExt cx="7218381" cy="1351990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516367" y="3313355"/>
                <a:ext cx="7218381" cy="125864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cap="none" normalizeH="0" baseline="0">
                  <a:solidFill>
                    <a:schemeClr val="tx1"/>
                  </a:solidFill>
                  <a:effectLst/>
                  <a:latin typeface="Arial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17581" y="3485478"/>
                <a:ext cx="6626710" cy="11798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/>
                  <a:t>var  jq = $(“h1”);</a:t>
                </a:r>
                <a:endParaRPr lang="en-US" altLang="ko-KR"/>
              </a:p>
              <a:p>
                <a:pPr lvl="0">
                  <a:defRPr/>
                </a:pPr>
                <a:r>
                  <a:rPr lang="en-US" altLang="ko-KR"/>
                  <a:t>$(jq).eq(2).css()</a:t>
                </a:r>
                <a:endParaRPr lang="en-US" altLang="ko-KR"/>
              </a:p>
              <a:p>
                <a:pPr lvl="0">
                  <a:defRPr/>
                </a:pPr>
                <a:r>
                  <a:rPr lang="en-US" altLang="ko-KR"/>
                  <a:t>jq.css(“background-color”, “yellow”);</a:t>
                </a:r>
                <a:endParaRPr lang="en-US" altLang="ko-KR"/>
              </a:p>
              <a:p>
                <a:pPr lvl="0">
                  <a:defRPr/>
                </a:pPr>
                <a:r>
                  <a:rPr lang="en-US" altLang="ko-KR"/>
                  <a:t>jq.css(‘color’, ‘red’);</a:t>
                </a:r>
                <a:endParaRPr lang="ko-KR" altLang="en-US"/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 rot="0">
              <a:off x="580912" y="5174430"/>
              <a:ext cx="7121562" cy="666974"/>
              <a:chOff x="645459" y="5432612"/>
              <a:chExt cx="7121562" cy="666974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645459" y="5432612"/>
                <a:ext cx="7121562" cy="666974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cap="none" normalizeH="0" baseline="0">
                  <a:solidFill>
                    <a:schemeClr val="tx1"/>
                  </a:solidFill>
                  <a:effectLst/>
                  <a:latin typeface="Arial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49854" y="5572461"/>
                <a:ext cx="64868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/>
                  <a:t>$(“h1”).css(“background-color”,”yellow”).css(“color”, “red”)</a:t>
                </a:r>
                <a:endParaRPr lang="ko-KR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4395" y="1247887"/>
            <a:ext cx="8704694" cy="5045337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ko-KR" altLang="en-US" dirty="0" err="1" smtClean="0"/>
              <a:t>타입선택자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요소선택자</a:t>
            </a:r>
            <a:r>
              <a:rPr lang="en-US" altLang="ko-KR" dirty="0" smtClean="0"/>
              <a:t>) html </a:t>
            </a:r>
            <a:r>
              <a:rPr lang="ko-KR" altLang="en-US" dirty="0" smtClean="0"/>
              <a:t>태그 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     $(‘</a:t>
            </a:r>
            <a:r>
              <a:rPr lang="en-US" altLang="ko-KR" dirty="0" smtClean="0"/>
              <a:t>h1’) , $(‘p</a:t>
            </a:r>
            <a:r>
              <a:rPr lang="en-US" altLang="ko-KR" dirty="0" smtClean="0"/>
              <a:t>’)</a:t>
            </a:r>
          </a:p>
          <a:p>
            <a:pPr marL="0" indent="0">
              <a:buNone/>
            </a:pPr>
            <a:r>
              <a:rPr lang="ko-KR" altLang="en-US" dirty="0" smtClean="0"/>
              <a:t>         여러 </a:t>
            </a:r>
            <a:r>
              <a:rPr lang="ko-KR" altLang="en-US" dirty="0"/>
              <a:t>개의 태그 선택 </a:t>
            </a:r>
            <a:r>
              <a:rPr lang="en-US" altLang="ko-KR" dirty="0"/>
              <a:t>: </a:t>
            </a:r>
            <a:r>
              <a:rPr lang="en-US" altLang="ko-KR" dirty="0" smtClean="0"/>
              <a:t>$(‘</a:t>
            </a:r>
            <a:r>
              <a:rPr lang="en-US" altLang="ko-KR" dirty="0"/>
              <a:t>h1, p’).</a:t>
            </a:r>
            <a:r>
              <a:rPr lang="en-US" altLang="ko-KR" dirty="0" err="1"/>
              <a:t>css</a:t>
            </a:r>
            <a:r>
              <a:rPr lang="en-US" altLang="ko-KR" dirty="0"/>
              <a:t>(‘color’, ‘orange</a:t>
            </a:r>
            <a:r>
              <a:rPr lang="en-US" altLang="ko-KR" dirty="0" smtClean="0"/>
              <a:t>’);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 .</a:t>
            </a:r>
            <a:r>
              <a:rPr lang="en-US" altLang="ko-KR" dirty="0"/>
              <a:t>class </a:t>
            </a:r>
            <a:r>
              <a:rPr lang="ko-KR" altLang="en-US" dirty="0" err="1" smtClean="0"/>
              <a:t>선택자</a:t>
            </a:r>
            <a:r>
              <a:rPr lang="ko-KR" altLang="en-US" dirty="0" smtClean="0"/>
              <a:t>   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 </a:t>
            </a:r>
            <a:r>
              <a:rPr lang="en-US" altLang="ko-KR" dirty="0" smtClean="0"/>
              <a:t>$(‘.name</a:t>
            </a:r>
            <a:r>
              <a:rPr lang="en-US" altLang="ko-KR" dirty="0" smtClean="0"/>
              <a:t>’)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#id</a:t>
            </a:r>
            <a:r>
              <a:rPr lang="ko-KR" altLang="en-US" dirty="0" err="1" smtClean="0"/>
              <a:t>선택자</a:t>
            </a:r>
            <a:r>
              <a:rPr lang="ko-KR" altLang="en-US" dirty="0" smtClean="0"/>
              <a:t>     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   </a:t>
            </a:r>
            <a:r>
              <a:rPr lang="en-US" altLang="ko-KR" dirty="0" smtClean="0"/>
              <a:t>$(‘#name</a:t>
            </a:r>
            <a:r>
              <a:rPr lang="en-US" altLang="ko-KR" dirty="0" smtClean="0"/>
              <a:t>’)</a:t>
            </a:r>
          </a:p>
          <a:p>
            <a:endParaRPr lang="en-US" altLang="ko-KR" dirty="0"/>
          </a:p>
          <a:p>
            <a:r>
              <a:rPr lang="en-US" altLang="ko-KR" dirty="0" smtClean="0"/>
              <a:t>*</a:t>
            </a:r>
            <a:r>
              <a:rPr lang="ko-KR" altLang="en-US" dirty="0" err="1" smtClean="0"/>
              <a:t>전체선택자</a:t>
            </a:r>
            <a:r>
              <a:rPr lang="ko-KR" altLang="en-US" dirty="0" smtClean="0"/>
              <a:t>  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   </a:t>
            </a:r>
            <a:r>
              <a:rPr lang="en-US" altLang="ko-KR" dirty="0" smtClean="0"/>
              <a:t>$(‘*’)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기본선택자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875861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3920" y="1247888"/>
            <a:ext cx="8693543" cy="5066852"/>
          </a:xfrm>
        </p:spPr>
        <p:txBody>
          <a:bodyPr/>
          <a:lstStyle/>
          <a:p>
            <a:pPr lvl="0">
              <a:defRPr/>
            </a:pPr>
            <a:r>
              <a:rPr lang="en-US" altLang="ko-KR" sz="1800">
                <a:solidFill>
                  <a:srgbClr val="0000ff"/>
                </a:solidFill>
              </a:rPr>
              <a:t>css(</a:t>
            </a:r>
            <a:r>
              <a:rPr lang="ko-KR" altLang="en-US" sz="1800">
                <a:solidFill>
                  <a:srgbClr val="0000ff"/>
                </a:solidFill>
              </a:rPr>
              <a:t>스타일</a:t>
            </a:r>
            <a:r>
              <a:rPr lang="en-US" altLang="ko-KR" sz="1800">
                <a:solidFill>
                  <a:srgbClr val="0000ff"/>
                </a:solidFill>
              </a:rPr>
              <a:t> , </a:t>
            </a:r>
            <a:r>
              <a:rPr lang="ko-KR" altLang="en-US" sz="1800">
                <a:solidFill>
                  <a:srgbClr val="0000ff"/>
                </a:solidFill>
              </a:rPr>
              <a:t>값</a:t>
            </a:r>
            <a:r>
              <a:rPr lang="en-US" altLang="ko-KR" sz="1800">
                <a:solidFill>
                  <a:srgbClr val="0000ff"/>
                </a:solidFill>
              </a:rPr>
              <a:t>) </a:t>
            </a:r>
            <a:endParaRPr lang="en-US" altLang="ko-KR" sz="1800">
              <a:solidFill>
                <a:srgbClr val="0000ff"/>
              </a:solidFill>
            </a:endParaRPr>
          </a:p>
          <a:p>
            <a:pPr>
              <a:buNone/>
              <a:defRPr/>
            </a:pPr>
            <a:endParaRPr lang="en-US" altLang="ko-KR" sz="1800"/>
          </a:p>
          <a:p>
            <a:pPr>
              <a:buNone/>
              <a:defRPr/>
            </a:pPr>
            <a:r>
              <a:rPr lang="en-US" altLang="ko-KR" sz="1800"/>
              <a:t>&lt;script type="text/javascript"&gt;</a:t>
            </a:r>
            <a:endParaRPr lang="en-US" altLang="ko-KR" sz="1800"/>
          </a:p>
          <a:p>
            <a:pPr>
              <a:buNone/>
              <a:defRPr/>
            </a:pPr>
            <a:r>
              <a:rPr lang="en-US" altLang="ko-KR" sz="1800"/>
              <a:t>   $(document).ready(function(){</a:t>
            </a:r>
            <a:endParaRPr lang="en-US" altLang="ko-KR" sz="1800"/>
          </a:p>
          <a:p>
            <a:pPr>
              <a:buNone/>
              <a:defRPr/>
            </a:pPr>
            <a:r>
              <a:rPr lang="en-US" altLang="ko-KR" sz="1800"/>
              <a:t>          //</a:t>
            </a:r>
            <a:r>
              <a:rPr lang="ko-KR" altLang="en-US" sz="1800"/>
              <a:t>전체 배경색을 변경 </a:t>
            </a:r>
            <a:endParaRPr lang="ko-KR" altLang="en-US" sz="1800"/>
          </a:p>
          <a:p>
            <a:pPr>
              <a:buNone/>
              <a:defRPr/>
            </a:pPr>
            <a:r>
              <a:rPr lang="ko-KR" altLang="en-US" sz="1800"/>
              <a:t>          </a:t>
            </a:r>
            <a:r>
              <a:rPr lang="en-US" altLang="ko-KR" sz="1800"/>
              <a:t>// h1</a:t>
            </a:r>
            <a:r>
              <a:rPr lang="ko-KR" altLang="en-US" sz="1800"/>
              <a:t>요소의 글자색을 파랑 </a:t>
            </a:r>
            <a:endParaRPr lang="ko-KR" altLang="en-US" sz="1800"/>
          </a:p>
          <a:p>
            <a:pPr>
              <a:buNone/>
              <a:defRPr/>
            </a:pPr>
            <a:r>
              <a:rPr lang="ko-KR" altLang="en-US" sz="1800"/>
              <a:t>	     </a:t>
            </a:r>
            <a:r>
              <a:rPr lang="en-US" altLang="ko-KR" sz="1800"/>
              <a:t>//id</a:t>
            </a:r>
            <a:r>
              <a:rPr lang="ko-KR" altLang="en-US" sz="1800"/>
              <a:t>가 </a:t>
            </a:r>
            <a:r>
              <a:rPr lang="en-US" altLang="ko-KR" sz="1800"/>
              <a:t>para</a:t>
            </a:r>
            <a:r>
              <a:rPr lang="ko-KR" altLang="en-US" sz="1800"/>
              <a:t>인 요소의 글자색은 녹색</a:t>
            </a:r>
            <a:endParaRPr lang="ko-KR" altLang="en-US" sz="1800"/>
          </a:p>
          <a:p>
            <a:pPr>
              <a:buNone/>
              <a:defRPr/>
            </a:pPr>
            <a:r>
              <a:rPr lang="ko-KR" altLang="en-US" sz="1800"/>
              <a:t>	     </a:t>
            </a:r>
            <a:r>
              <a:rPr lang="en-US" altLang="ko-KR" sz="1800"/>
              <a:t>//class </a:t>
            </a:r>
            <a:r>
              <a:rPr lang="ko-KR" altLang="en-US" sz="1800"/>
              <a:t>가 </a:t>
            </a:r>
            <a:r>
              <a:rPr lang="en-US" altLang="ko-KR" sz="1800"/>
              <a:t>sample</a:t>
            </a:r>
            <a:r>
              <a:rPr lang="ko-KR" altLang="en-US" sz="1800"/>
              <a:t>요소의 글자색은 빨강 </a:t>
            </a:r>
            <a:endParaRPr lang="ko-KR" altLang="en-US" sz="1800"/>
          </a:p>
          <a:p>
            <a:pPr>
              <a:buNone/>
              <a:defRPr/>
            </a:pPr>
            <a:r>
              <a:rPr lang="en-US" altLang="ko-KR" sz="1800"/>
              <a:t>   }); </a:t>
            </a:r>
            <a:endParaRPr lang="en-US" altLang="ko-KR" sz="1800"/>
          </a:p>
          <a:p>
            <a:pPr>
              <a:buNone/>
              <a:defRPr/>
            </a:pPr>
            <a:r>
              <a:rPr lang="en-US" altLang="ko-KR" sz="1800"/>
              <a:t>&lt;/script&gt;</a:t>
            </a:r>
            <a:endParaRPr lang="en-US" altLang="ko-KR" sz="1800"/>
          </a:p>
          <a:p>
            <a:pPr>
              <a:buNone/>
              <a:defRPr/>
            </a:pPr>
            <a:r>
              <a:rPr lang="en-US" altLang="ko-KR" sz="1800"/>
              <a:t> &lt;body&gt; </a:t>
            </a:r>
            <a:endParaRPr lang="en-US" altLang="ko-KR" sz="1800"/>
          </a:p>
          <a:p>
            <a:pPr>
              <a:buNone/>
              <a:defRPr/>
            </a:pPr>
            <a:r>
              <a:rPr lang="en-US" altLang="ko-KR" sz="1800"/>
              <a:t>         &lt;h1&gt; </a:t>
            </a:r>
            <a:r>
              <a:rPr lang="ko-KR" altLang="en-US" sz="1800"/>
              <a:t>제목입니다 </a:t>
            </a:r>
            <a:r>
              <a:rPr lang="en-US" altLang="ko-KR" sz="1800"/>
              <a:t>&lt;/h1&gt;</a:t>
            </a:r>
            <a:endParaRPr lang="en-US" altLang="ko-KR" sz="1800"/>
          </a:p>
          <a:p>
            <a:pPr>
              <a:buNone/>
              <a:defRPr/>
            </a:pPr>
            <a:r>
              <a:rPr lang="en-US" altLang="ko-KR" sz="1800"/>
              <a:t>		 &lt;h2 id="para"&gt; </a:t>
            </a:r>
            <a:r>
              <a:rPr lang="ko-KR" altLang="en-US" sz="1800"/>
              <a:t>작은 제목입니다 </a:t>
            </a:r>
            <a:r>
              <a:rPr lang="en-US" altLang="ko-KR" sz="1800"/>
              <a:t>&lt;/h2&gt;</a:t>
            </a:r>
            <a:endParaRPr lang="en-US" altLang="ko-KR" sz="1800"/>
          </a:p>
          <a:p>
            <a:pPr>
              <a:buNone/>
              <a:defRPr/>
            </a:pPr>
            <a:r>
              <a:rPr lang="en-US" altLang="ko-KR" sz="1800"/>
              <a:t>		 &lt;h2 class="sample"&gt; </a:t>
            </a:r>
            <a:r>
              <a:rPr lang="ko-KR" altLang="en-US" sz="1800"/>
              <a:t>샘플입니다 </a:t>
            </a:r>
            <a:r>
              <a:rPr lang="en-US" altLang="ko-KR" sz="1800"/>
              <a:t>&lt;/h2&gt;</a:t>
            </a:r>
            <a:endParaRPr lang="en-US" altLang="ko-KR" sz="1800"/>
          </a:p>
          <a:p>
            <a:pPr>
              <a:buNone/>
              <a:defRPr/>
            </a:pPr>
            <a:r>
              <a:rPr lang="en-US" altLang="ko-KR" sz="1800"/>
              <a:t>&lt;/body&gt; </a:t>
            </a:r>
            <a:endParaRPr lang="en-US" altLang="ko-KR" sz="1800"/>
          </a:p>
          <a:p>
            <a:pPr>
              <a:buNone/>
              <a:defRPr/>
            </a:pPr>
            <a:endParaRPr lang="ko-KR" altLang="en-US" sz="18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206567" y="1330264"/>
            <a:ext cx="3448165" cy="2211481"/>
          </a:xfrm>
          <a:prstGeom prst="rect">
            <a:avLst/>
          </a:prstGeom>
          <a:noFill/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algn="l">
              <a:defRPr/>
            </a:pPr>
            <a:r>
              <a:rPr lang="ko-KR" altLang="en-US"/>
              <a:t>예제 </a:t>
            </a:r>
            <a:r>
              <a:rPr lang="en-US" altLang="ko-KR"/>
              <a:t>1 - </a:t>
            </a:r>
            <a:r>
              <a:rPr lang="ko-KR" altLang="en-US"/>
              <a:t>선택자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/>
          </a:defRPr>
        </a:defPPr>
      </a:lst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588</ep:Words>
  <ep:PresentationFormat>화면 슬라이드 쇼(4:3)</ep:PresentationFormat>
  <ep:Paragraphs>178</ep:Paragraphs>
  <ep:Slides>18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ep:HeadingPairs>
  <ep:TitlesOfParts>
    <vt:vector size="19" baseType="lpstr">
      <vt:lpstr>1_Crayons</vt:lpstr>
      <vt:lpstr>슬라이드 1</vt:lpstr>
      <vt:lpstr>jQuery</vt:lpstr>
      <vt:lpstr>jQuery 사용방법</vt:lpstr>
      <vt:lpstr>jQuery 사용방법 CDN</vt:lpstr>
      <vt:lpstr>함수 일반적인 구조</vt:lpstr>
      <vt:lpstr>jQuery 문장구조 1</vt:lpstr>
      <vt:lpstr>jQuery 문장구조2</vt:lpstr>
      <vt:lpstr>jQuery 기본선택자</vt:lpstr>
      <vt:lpstr>예제 1 - 선택자</vt:lpstr>
      <vt:lpstr>첫번째 jQuery 프로그램</vt:lpstr>
      <vt:lpstr>jQuery core1</vt:lpstr>
      <vt:lpstr>jQuery core2</vt:lpstr>
      <vt:lpstr>jQuery core3</vt:lpstr>
      <vt:lpstr>jQuery core4</vt:lpstr>
      <vt:lpstr>jQuery core5</vt:lpstr>
      <vt:lpstr>jQuery core6 새로운 요소 만들기</vt:lpstr>
      <vt:lpstr>jQuery core7</vt:lpstr>
      <vt:lpstr>jQuery core8(객체조작)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2007-06-29T06:43:39.000</dcterms:created>
  <dc:creator>천인국</dc:creator>
  <cp:lastModifiedBy>PC-15</cp:lastModifiedBy>
  <dcterms:modified xsi:type="dcterms:W3CDTF">2020-11-23T00:43:51.234</dcterms:modified>
  <cp:revision>2095</cp:revision>
  <dc:title>쉽게 풀어쓴 C 프로그래밍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