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</p:sldMasterIdLst>
  <p:notesMasterIdLst>
    <p:notesMasterId r:id="rId2"/>
  </p:notesMasterIdLst>
  <p:handoutMasterIdLst>
    <p:handoutMasterId r:id="rId3"/>
  </p:handoutMasterIdLst>
  <p:sldIdLst>
    <p:sldId id="912" r:id="rId4"/>
    <p:sldId id="829" r:id="rId5"/>
    <p:sldId id="919" r:id="rId6"/>
    <p:sldId id="709" r:id="rId7"/>
    <p:sldId id="711" r:id="rId8"/>
    <p:sldId id="712" r:id="rId9"/>
    <p:sldId id="713" r:id="rId10"/>
    <p:sldId id="924" r:id="rId11"/>
    <p:sldId id="716" r:id="rId12"/>
    <p:sldId id="717" r:id="rId13"/>
    <p:sldId id="925" r:id="rId14"/>
    <p:sldId id="721" r:id="rId15"/>
    <p:sldId id="806" r:id="rId16"/>
    <p:sldId id="926" r:id="rId17"/>
    <p:sldId id="728" r:id="rId18"/>
    <p:sldId id="733" r:id="rId19"/>
    <p:sldId id="734" r:id="rId20"/>
    <p:sldId id="921" r:id="rId21"/>
    <p:sldId id="835" r:id="rId22"/>
    <p:sldId id="729" r:id="rId23"/>
    <p:sldId id="736" r:id="rId2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7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340" y="-42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2"/>
        <p:guide pos="218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10:07:52.959" idx="1">
    <p:pos x="5603" y="798"/>
    <p:text>기본 필터가 이전버전? 이후로 deporicated됨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10:10:16.767" idx="2">
    <p:pos x="5603" y="798"/>
    <p:text>$('li:first').css()
$('li:eq(5)').css()
$('li:lt(4)').css() 이렇게하면 5보다 작은거를 선택. 인덱스는 0부터 시작하니까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10:13:26.423" idx="3">
    <p:pos x="9" y="9"/>
    <p:text>인덱스는 0부터 시작하니까
one three...(회색줄) 얘네가 짝수줄임
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10:51:02.855" idx="6">
    <p:pos x="376" y="3360"/>
    <p:text>has는 선택자가 오는거고
#('p:parent') 
==&gt; p는 p인데 부모인 p를 선택해라. 자식을 갖고있는 p를 선택해라
$('p:empty') 
==&gt; 아무것도 없는 p를 선택하라. p태그 혼자 자신만있는 거를 선택해라
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10:51:44.263" idx="5">
    <p:pos x="9" y="9"/>
    <p:text>$('div:has(span)') 
이건 스판을 갖고있는 div를 선택해라
$('div:contains("blahblah")') 
글자선택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12:28:06.505" idx="7">
    <p:pos x="5060" y="3279"/>
    <p:text>attr밖에 없었는데 버전이 바뀌면서 attr과 prop로 나눠짐.
아예 이름이랑 값이랑 같으면
prop로 쓰라고....
prop는 true/false로 설정하고
attr은 진짜 값이 있을때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69402"/>
            <a:ext cx="8661270" cy="5034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포함된 </a:t>
            </a:r>
            <a:r>
              <a:rPr lang="en-US" altLang="ko-KR" dirty="0"/>
              <a:t>span</a:t>
            </a:r>
            <a:r>
              <a:rPr lang="ko-KR" altLang="en-US" dirty="0"/>
              <a:t>태그 의 테두리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포함되지 않은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ko-KR" altLang="en-US" dirty="0"/>
              <a:t>의 </a:t>
            </a:r>
            <a:r>
              <a:rPr lang="ko-KR" altLang="en-US" dirty="0" smtClean="0"/>
              <a:t>테두리 빨강 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갖는 </a:t>
            </a:r>
            <a:r>
              <a:rPr lang="en-US" altLang="ko-KR" dirty="0"/>
              <a:t>div</a:t>
            </a:r>
            <a:r>
              <a:rPr lang="ko-KR" altLang="en-US" dirty="0"/>
              <a:t>요소 태그 의 테두리 </a:t>
            </a:r>
            <a:r>
              <a:rPr lang="ko-KR" altLang="en-US" dirty="0" smtClean="0"/>
              <a:t>  그린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아무것도 </a:t>
            </a:r>
            <a:r>
              <a:rPr lang="ko-KR" altLang="en-US" dirty="0"/>
              <a:t>없는 빈 </a:t>
            </a:r>
            <a:r>
              <a:rPr lang="en-US" altLang="ko-KR" dirty="0"/>
              <a:t>div </a:t>
            </a:r>
            <a:r>
              <a:rPr lang="ko-KR" altLang="en-US" dirty="0"/>
              <a:t>태그 의 테두리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 smtClean="0"/>
              <a:t>div </a:t>
            </a:r>
            <a:r>
              <a:rPr lang="ko-KR" altLang="en-US" dirty="0"/>
              <a:t>후손 </a:t>
            </a:r>
            <a:r>
              <a:rPr lang="en-US" altLang="ko-KR" dirty="0"/>
              <a:t>span </a:t>
            </a:r>
            <a:r>
              <a:rPr lang="ko-KR" altLang="en-US" dirty="0"/>
              <a:t>태그 의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굵게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자식을 </a:t>
            </a:r>
            <a:r>
              <a:rPr lang="ko-KR" altLang="en-US" sz="1400" dirty="0"/>
              <a:t>갖는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의 테두리           </a:t>
            </a:r>
            <a:r>
              <a:rPr lang="en-US" altLang="ko-KR" sz="1400" dirty="0" err="1"/>
              <a:t>div:parent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자식</a:t>
            </a:r>
            <a:r>
              <a:rPr lang="en-US" altLang="ko-KR" sz="1400" dirty="0"/>
              <a:t> </a:t>
            </a:r>
            <a:r>
              <a:rPr lang="ko-KR" altLang="en-US" sz="1400" dirty="0"/>
              <a:t>을 갖는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태그의 테두리         </a:t>
            </a:r>
            <a:r>
              <a:rPr lang="en-US" altLang="ko-KR" sz="1400" dirty="0"/>
              <a:t>span</a:t>
            </a:r>
            <a:r>
              <a:rPr lang="ko-KR" altLang="en-US" sz="1400" dirty="0"/>
              <a:t> </a:t>
            </a:r>
            <a:r>
              <a:rPr lang="en-US" altLang="ko-KR" sz="1400" dirty="0"/>
              <a:t>:parent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854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smtClean="0"/>
              <a:t>요소를 자식으로 갖는 부모의 </a:t>
            </a:r>
            <a:r>
              <a:rPr lang="ko-KR" altLang="en-US" dirty="0" err="1" smtClean="0"/>
              <a:t>구룹안에서</a:t>
            </a:r>
            <a:r>
              <a:rPr lang="ko-KR" altLang="en-US" dirty="0" smtClean="0"/>
              <a:t>  해당 자식을 찾는다 </a:t>
            </a:r>
            <a:endParaRPr lang="en-US" altLang="ko-KR" dirty="0" smtClean="0"/>
          </a:p>
          <a:p>
            <a:r>
              <a:rPr lang="en-US" altLang="ko-KR" dirty="0" smtClean="0"/>
              <a:t>$(“</a:t>
            </a:r>
            <a:r>
              <a:rPr lang="en-US" altLang="ko-KR" dirty="0" err="1" smtClean="0"/>
              <a:t>td:first</a:t>
            </a:r>
            <a:r>
              <a:rPr lang="en-US" altLang="ko-KR" dirty="0" smtClean="0"/>
              <a:t>-child”)  :  td</a:t>
            </a:r>
            <a:r>
              <a:rPr lang="ko-KR" altLang="en-US" dirty="0" err="1" smtClean="0"/>
              <a:t>를자식으로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 그룹에서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자식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first : 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선택되는 요소는 반드시 하나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자식필터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94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2"/>
                <a:gridCol w="6208526"/>
              </a:tblGrid>
              <a:tr h="53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935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:nth-child( index /even/odd/ equation)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자식 중</a:t>
                      </a:r>
                      <a:r>
                        <a:rPr lang="en-US" altLang="ko-KR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로 지정된 위치의 요소들과  일치하거나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짝수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홀수 번째의 </a:t>
                      </a:r>
                      <a:r>
                        <a:rPr lang="ko-KR" altLang="en-US" dirty="0" smtClean="0"/>
                        <a:t>요소들과 일치하거나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방정식 값 </a:t>
                      </a:r>
                      <a:r>
                        <a:rPr lang="ko-KR" altLang="en-US" dirty="0" smtClean="0"/>
                        <a:t>위치의 요소들과 일치</a:t>
                      </a:r>
                      <a:endParaRPr lang="ko-KR" altLang="en-US" dirty="0"/>
                    </a:p>
                  </a:txBody>
                  <a:tcPr/>
                </a:tc>
              </a:tr>
              <a:tr h="471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</a:t>
                      </a:r>
                      <a:r>
                        <a:rPr lang="ko-KR" altLang="en-US" smtClean="0"/>
                        <a:t>속한 자식 중 첫번째</a:t>
                      </a:r>
                      <a:r>
                        <a:rPr lang="ko-KR" altLang="en-US" dirty="0" smtClean="0"/>
                        <a:t> 자식요소와 일치 </a:t>
                      </a:r>
                      <a:endParaRPr lang="ko-KR" altLang="en-US" dirty="0"/>
                    </a:p>
                  </a:txBody>
                  <a:tcPr/>
                </a:tc>
              </a:tr>
              <a:tr h="564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마지막 자식요소와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43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:only-child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부모요소의 유일한 자식요소인 것과 일치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:first,   first-child,  last ,  last-child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762" y="1660253"/>
            <a:ext cx="3144644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837" y="1660253"/>
            <a:ext cx="3578496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51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882105"/>
          </a:xfrm>
        </p:spPr>
        <p:txBody>
          <a:bodyPr/>
          <a:lstStyle/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514" y="1700335"/>
            <a:ext cx="6360409" cy="210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7408" y="4092855"/>
            <a:ext cx="6272515" cy="20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0388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입력양식의  현재 상태에 따라 선택되어진다 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4. Form</a:t>
            </a:r>
            <a:r>
              <a:rPr lang="ko-KR" altLang="en-US"/>
              <a:t>상태필터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449132" y="2194111"/>
          <a:ext cx="8211447" cy="316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230"/>
              </a:tblGrid>
              <a:tr h="61852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필터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:enabled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현재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사용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가능한 요소와 일치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prop(’disabled’ , false) - </a:t>
                      </a:r>
                      <a:r>
                        <a:rPr lang="ko-KR" altLang="en-US"/>
                        <a:t>이렇게 하면 사용가능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 sz="1700"/>
                        <a:t>-</a:t>
                      </a:r>
                      <a:r>
                        <a:rPr lang="ko-KR" altLang="en-US" sz="1700"/>
                        <a:t> 선택할때는 쓰는데</a:t>
                      </a:r>
                      <a:r>
                        <a:rPr lang="en-US" altLang="ko-KR" sz="1700"/>
                        <a:t>,</a:t>
                      </a:r>
                      <a:r>
                        <a:rPr lang="ko-KR" altLang="en-US" sz="1700"/>
                        <a:t> 설정할때는 </a:t>
                      </a:r>
                      <a:r>
                        <a:rPr lang="en-US" altLang="ko-KR" sz="1700"/>
                        <a:t>enabled</a:t>
                      </a:r>
                      <a:r>
                        <a:rPr lang="ko-KR" altLang="en-US" sz="1700"/>
                        <a:t>안쓰고 </a:t>
                      </a:r>
                      <a:r>
                        <a:rPr lang="en-US" altLang="ko-KR" sz="1700"/>
                        <a:t>disabled</a:t>
                      </a:r>
                      <a:r>
                        <a:rPr lang="ko-KR" altLang="en-US" sz="1700"/>
                        <a:t>를 씀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:disabled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현재 사용 불가능한 요소와 일치 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attr(’disabled’ , ‘disabled’) / prop(’disabled’ , true)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:checked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체크된 요소와 일치</a:t>
                      </a:r>
                      <a:r>
                        <a:rPr lang="en-US" altLang="ko-KR"/>
                        <a:t>-checkedbox, radio 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16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:selected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선택된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요소들과 일치</a:t>
                      </a:r>
                      <a:r>
                        <a:rPr lang="en-US" altLang="ko-KR"/>
                        <a:t>-select option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 b="1"/>
              <a:t>&lt;form&gt; </a:t>
            </a:r>
            <a:endParaRPr lang="en-US" altLang="ko-KR" sz="1800" b="1"/>
          </a:p>
          <a:p>
            <a:pPr marL="0" indent="0">
              <a:buNone/>
              <a:defRPr/>
            </a:pPr>
            <a:r>
              <a:rPr lang="en-US" altLang="ko-KR" sz="1800" b="1"/>
              <a:t>&lt;input type=“text" name=“id" &gt;&lt;br&gt;</a:t>
            </a:r>
            <a:endParaRPr lang="en-US" altLang="ko-KR" sz="1800" b="1"/>
          </a:p>
          <a:p>
            <a:pPr marL="0" indent="0">
              <a:buNone/>
              <a:defRPr/>
            </a:pPr>
            <a:r>
              <a:rPr lang="en-US" altLang="ko-KR" sz="1800" b="1"/>
              <a:t>&lt;input type=“password" name=“pass"  &gt;&lt;br&gt;</a:t>
            </a:r>
            <a:endParaRPr lang="en-US" altLang="ko-KR" sz="1800" b="1"/>
          </a:p>
          <a:p>
            <a:pPr marL="0" indent="0">
              <a:buNone/>
              <a:defRPr/>
            </a:pPr>
            <a:endParaRPr lang="en-US" altLang="ko-KR" sz="1800" b="1"/>
          </a:p>
          <a:p>
            <a:pPr marL="0" indent="0">
              <a:buNone/>
              <a:defRPr/>
            </a:pPr>
            <a:r>
              <a:rPr lang="en-US" altLang="ko-KR" sz="1800"/>
              <a:t>&lt;select name="disSelect" disabled&gt;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&lt;option&gt;Option1&lt;/option&gt;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&lt;option&gt;Option2&lt;/option&gt;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&lt;option&gt;Option3&lt;/option&gt;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&lt;option&gt;Option4&lt;/option&gt;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&lt;/select&gt;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&lt;br&gt;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&lt;textarea name="enTextarea" rows=10 cols=20 &gt;text&lt;/textarea&gt;&lt;br&gt;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&lt;input type=“button“ value=“</a:t>
            </a:r>
            <a:r>
              <a:rPr lang="ko-KR" altLang="en-US" sz="1800"/>
              <a:t>확인</a:t>
            </a:r>
            <a:r>
              <a:rPr lang="en-US" altLang="ko-KR" sz="1800"/>
              <a:t>" disabled&gt; &lt;br&gt;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&lt;/form&gt;</a:t>
            </a:r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Form</a:t>
            </a:r>
            <a:r>
              <a:rPr lang="ko-KR" altLang="en-US"/>
              <a:t>상태</a:t>
            </a:r>
            <a:r>
              <a:rPr lang="en-US" altLang="ko-KR"/>
              <a:t>4-1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체크한 값을 가져오기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&lt;form&gt;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취 미 </a:t>
            </a:r>
            <a:r>
              <a:rPr lang="en-US" altLang="ko-KR"/>
              <a:t>: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&lt;input type="checkbox" name="hobby" value="</a:t>
            </a:r>
            <a:r>
              <a:rPr lang="ko-KR" altLang="en-US"/>
              <a:t>여행</a:t>
            </a:r>
            <a:r>
              <a:rPr lang="en-US" altLang="ko-KR"/>
              <a:t>“ checked &gt;</a:t>
            </a:r>
            <a:r>
              <a:rPr lang="ko-KR" altLang="en-US"/>
              <a:t>여행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장기</a:t>
            </a:r>
            <a:r>
              <a:rPr lang="en-US" altLang="ko-KR"/>
              <a:t>"&gt;</a:t>
            </a:r>
            <a:r>
              <a:rPr lang="ko-KR" altLang="en-US"/>
              <a:t>장기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바둑</a:t>
            </a:r>
            <a:r>
              <a:rPr lang="en-US" altLang="ko-KR"/>
              <a:t>"&gt;</a:t>
            </a:r>
            <a:r>
              <a:rPr lang="ko-KR" altLang="en-US"/>
              <a:t>바둑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독서</a:t>
            </a:r>
            <a:r>
              <a:rPr lang="en-US" altLang="ko-KR"/>
              <a:t>" &gt;</a:t>
            </a:r>
            <a:r>
              <a:rPr lang="ko-KR" altLang="en-US"/>
              <a:t>독서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&lt;input type="checkbox" name="hobby" value="</a:t>
            </a:r>
            <a:r>
              <a:rPr lang="ko-KR" altLang="en-US"/>
              <a:t>낚시</a:t>
            </a:r>
            <a:r>
              <a:rPr lang="en-US" altLang="ko-KR"/>
              <a:t>"&gt;</a:t>
            </a:r>
            <a:r>
              <a:rPr lang="ko-KR" altLang="en-US"/>
              <a:t>낚시</a:t>
            </a:r>
            <a:r>
              <a:rPr lang="en-US" altLang="ko-KR"/>
              <a:t>&lt;br&gt;&lt;br&gt;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&lt;input type="button" value="</a:t>
            </a:r>
            <a:r>
              <a:rPr lang="ko-KR" altLang="en-US"/>
              <a:t>전송</a:t>
            </a:r>
            <a:r>
              <a:rPr lang="en-US" altLang="ko-KR"/>
              <a:t>"&gt;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&lt;/form&gt;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 rot="0"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Form</a:t>
            </a:r>
            <a:r>
              <a:rPr lang="ko-KR" altLang="en-US"/>
              <a:t>상태</a:t>
            </a:r>
            <a:r>
              <a:rPr lang="en-US" altLang="ko-KR"/>
              <a:t> 4-3(:checkbox:checked)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&lt;body&gt;                                   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&lt;form&gt;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봄소식 </a:t>
            </a:r>
            <a:r>
              <a:rPr lang="en-US" altLang="ko-KR"/>
              <a:t>: &lt;select name="spring" id="spring" multiple size="6"&gt;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&lt;option  &gt;</a:t>
            </a:r>
            <a:r>
              <a:rPr lang="ko-KR" altLang="en-US"/>
              <a:t>개나리</a:t>
            </a:r>
            <a:r>
              <a:rPr lang="en-US" altLang="ko-KR"/>
              <a:t>&lt;/option&gt;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&lt;option selected&gt;</a:t>
            </a:r>
            <a:r>
              <a:rPr lang="ko-KR" altLang="en-US"/>
              <a:t>진달래</a:t>
            </a:r>
            <a:r>
              <a:rPr lang="en-US" altLang="ko-KR"/>
              <a:t>&lt;/option&gt;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&lt;option&gt;</a:t>
            </a:r>
            <a:r>
              <a:rPr lang="ko-KR" altLang="en-US"/>
              <a:t>민들레</a:t>
            </a:r>
            <a:r>
              <a:rPr lang="en-US" altLang="ko-KR"/>
              <a:t>&lt;/option&gt;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&lt;option selected&gt;</a:t>
            </a:r>
            <a:r>
              <a:rPr lang="ko-KR" altLang="en-US"/>
              <a:t>벚꽃</a:t>
            </a:r>
            <a:r>
              <a:rPr lang="en-US" altLang="ko-KR"/>
              <a:t>&lt;/option&gt;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&lt;option&gt;</a:t>
            </a:r>
            <a:r>
              <a:rPr lang="ko-KR" altLang="en-US"/>
              <a:t>목련</a:t>
            </a:r>
            <a:r>
              <a:rPr lang="en-US" altLang="ko-KR"/>
              <a:t>&lt;/option&gt;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&lt;option&gt;</a:t>
            </a:r>
            <a:r>
              <a:rPr lang="ko-KR" altLang="en-US"/>
              <a:t>철쭉</a:t>
            </a:r>
            <a:r>
              <a:rPr lang="en-US" altLang="ko-KR"/>
              <a:t>&lt;/option&gt;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&lt;/select&gt;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&lt;/form&gt;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Form</a:t>
            </a:r>
            <a:r>
              <a:rPr lang="ko-KR" altLang="en-US"/>
              <a:t>상태</a:t>
            </a:r>
            <a:r>
              <a:rPr lang="en-US" altLang="ko-KR"/>
              <a:t> 4-4(option:selected)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Visibility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보임 상태에 따라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06101" y="2097292"/>
          <a:ext cx="8212139" cy="33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8"/>
                <a:gridCol w="6412921"/>
              </a:tblGrid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22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1) display : none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2) type=hidden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3) width=0</a:t>
                      </a:r>
                      <a:r>
                        <a:rPr lang="en-US" altLang="ko-KR" baseline="0" dirty="0" smtClean="0"/>
                        <a:t> height=0 </a:t>
                      </a:r>
                      <a:r>
                        <a:rPr lang="ko-KR" altLang="en-US" baseline="0" dirty="0" smtClean="0"/>
                        <a:t>인 것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baseline="0" dirty="0" smtClean="0"/>
                        <a:t>4)</a:t>
                      </a: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인 것</a:t>
                      </a:r>
                      <a:endParaRPr lang="ko-KR" altLang="en-US" dirty="0"/>
                    </a:p>
                  </a:txBody>
                  <a:tcPr/>
                </a:tc>
              </a:tr>
              <a:tr h="170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display :none </a:t>
                      </a:r>
                      <a:r>
                        <a:rPr lang="ko-KR" altLang="en-US" dirty="0" smtClean="0"/>
                        <a:t>이 아니 것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 type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=hidden </a:t>
                      </a:r>
                      <a:r>
                        <a:rPr lang="ko-KR" altLang="en-US" dirty="0" smtClean="0"/>
                        <a:t>이 아니 것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width=0 height=0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baseline="0" dirty="0" smtClean="0"/>
                        <a:t>Visibility =hidden opacity=0 </a:t>
                      </a:r>
                      <a:r>
                        <a:rPr lang="ko-KR" altLang="en-US" baseline="0" dirty="0" smtClean="0"/>
                        <a:t>인 것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script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/jquery-1.11.1.min.js"&gt;&lt;/script&gt;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 &lt;p&gt; </a:t>
            </a:r>
            <a:r>
              <a:rPr lang="ko-KR" altLang="en-US" sz="1800" dirty="0"/>
              <a:t>보이는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;"&gt;</a:t>
            </a:r>
            <a:r>
              <a:rPr lang="ko-KR" altLang="en-US" sz="1800" dirty="0"/>
              <a:t>숨겨진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;"&gt; </a:t>
            </a:r>
            <a:r>
              <a:rPr lang="ko-KR" altLang="en-US" sz="1800" dirty="0"/>
              <a:t>자리를 차지 하지 못한 문단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style="opacity:0;"&gt; </a:t>
            </a:r>
            <a:r>
              <a:rPr lang="ko-KR" altLang="en-US" sz="1800" dirty="0"/>
              <a:t>투명한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&lt;hr/&gt;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&lt;script </a:t>
            </a:r>
            <a:r>
              <a:rPr lang="en-US" altLang="ko-KR" sz="1800" dirty="0" smtClean="0"/>
              <a:t>&gt; &lt;/script&gt;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/>
            <a:r>
              <a:rPr lang="en-US" altLang="ko-KR" sz="1800" dirty="0" smtClean="0"/>
              <a:t> hidden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visiible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필터를 이용하여 각 수행 결과를 출력 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필터</a:t>
            </a:r>
            <a:r>
              <a:rPr lang="en-US" altLang="ko-KR" dirty="0" smtClean="0"/>
              <a:t>5-1 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기본 필터</a:t>
            </a:r>
            <a:r>
              <a:rPr lang="en-US" altLang="ko-KR"/>
              <a:t>, </a:t>
            </a:r>
            <a:r>
              <a:rPr lang="ko-KR" altLang="en-US"/>
              <a:t>자식필터</a:t>
            </a:r>
            <a:r>
              <a:rPr lang="en-US" altLang="ko-KR"/>
              <a:t>,</a:t>
            </a:r>
            <a:r>
              <a:rPr lang="ko-KR" altLang="en-US"/>
              <a:t>내용필터</a:t>
            </a:r>
            <a:r>
              <a:rPr lang="en-US" altLang="ko-KR"/>
              <a:t>, </a:t>
            </a:r>
            <a:r>
              <a:rPr lang="ko-KR" altLang="en-US"/>
              <a:t>입력상태필터</a:t>
            </a:r>
            <a:r>
              <a:rPr lang="en-US" altLang="ko-KR"/>
              <a:t>,</a:t>
            </a:r>
            <a:r>
              <a:rPr lang="ko-KR" altLang="en-US"/>
              <a:t>기타필터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기본 선택자보다 더 정밀한 선택이 필요한 경우 필터와 선택 메소드를 활용한다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선택자 뒤의 콜론다음에 기술하여  </a:t>
            </a:r>
            <a:r>
              <a:rPr lang="en-US" altLang="ko-KR"/>
              <a:t>“</a:t>
            </a:r>
            <a:r>
              <a:rPr lang="ko-KR" altLang="en-US"/>
              <a:t>선택자</a:t>
            </a:r>
            <a:r>
              <a:rPr lang="en-US" altLang="ko-KR"/>
              <a:t>:</a:t>
            </a:r>
            <a:r>
              <a:rPr lang="ko-KR" altLang="en-US"/>
              <a:t>필터</a:t>
            </a:r>
            <a:r>
              <a:rPr lang="en-US" altLang="ko-KR"/>
              <a:t>” </a:t>
            </a:r>
            <a:r>
              <a:rPr lang="ko-KR" altLang="en-US"/>
              <a:t>식으로 사용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선택자로 기준 엘리먼트를 먼저 찾고</a:t>
            </a:r>
            <a:r>
              <a:rPr lang="en-US" altLang="ko-KR"/>
              <a:t>,</a:t>
            </a:r>
            <a:r>
              <a:rPr lang="ko-KR" altLang="en-US"/>
              <a:t>필터는 이 엘리먼트 주변의 다른  엘리먼트나 선택된 집합중의 일부를  더 정밀하게 선택하는 역할을 한다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필터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0663" cy="4936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form id="</a:t>
            </a:r>
            <a:r>
              <a:rPr lang="en-US" altLang="ko-KR" sz="1800" dirty="0" err="1"/>
              <a:t>testForm</a:t>
            </a:r>
            <a:r>
              <a:rPr lang="en-US" altLang="ko-KR" sz="1800" dirty="0"/>
              <a:t>"&gt;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type="hidden" name="</a:t>
            </a:r>
            <a:r>
              <a:rPr lang="en-US" altLang="ko-KR" sz="1800" dirty="0" err="1"/>
              <a:t>userAge</a:t>
            </a:r>
            <a:r>
              <a:rPr lang="en-US" altLang="ko-KR" sz="1800" dirty="0"/>
              <a:t>" value="33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&lt;input type="hidden" name="</a:t>
            </a:r>
            <a:r>
              <a:rPr lang="en-US" altLang="ko-KR" sz="1800" dirty="0" err="1"/>
              <a:t>userCity</a:t>
            </a:r>
            <a:r>
              <a:rPr lang="en-US" altLang="ko-KR" sz="1800" dirty="0"/>
              <a:t>" value="</a:t>
            </a:r>
            <a:r>
              <a:rPr lang="ko-KR" altLang="en-US" sz="1800" dirty="0"/>
              <a:t>대전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 </a:t>
            </a:r>
            <a:r>
              <a:rPr lang="en-US" altLang="ko-KR" sz="1800" dirty="0"/>
              <a:t>D : &lt;input type="text" name="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" value="</a:t>
            </a:r>
            <a:r>
              <a:rPr lang="en-US" altLang="ko-KR" sz="1800" dirty="0" err="1"/>
              <a:t>hong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"&gt;ID</a:t>
            </a:r>
            <a:r>
              <a:rPr lang="ko-KR" altLang="en-US" sz="1800" dirty="0"/>
              <a:t>가 중복됩니다</a:t>
            </a:r>
            <a:r>
              <a:rPr lang="en-US" altLang="ko-KR" sz="1800" dirty="0"/>
              <a:t>. &lt;/span&gt;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이름 </a:t>
            </a:r>
            <a:r>
              <a:rPr lang="en-US" altLang="ko-KR" sz="1800" dirty="0"/>
              <a:t>: &lt;input type="text" name="</a:t>
            </a:r>
            <a:r>
              <a:rPr lang="en-US" altLang="ko-KR" sz="1800" dirty="0" err="1"/>
              <a:t>userName</a:t>
            </a:r>
            <a:r>
              <a:rPr lang="en-US" altLang="ko-KR" sz="1800" dirty="0"/>
              <a:t>" value="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"&gt;</a:t>
            </a:r>
            <a:r>
              <a:rPr lang="ko-KR" altLang="en-US" sz="1800" dirty="0"/>
              <a:t>이름을 입력하세요</a:t>
            </a:r>
            <a:r>
              <a:rPr lang="en-US" altLang="ko-KR" sz="1800" dirty="0"/>
              <a:t>&lt;/span&gt;&lt;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성별 </a:t>
            </a:r>
            <a:r>
              <a:rPr lang="en-US" altLang="ko-KR" sz="1800" dirty="0"/>
              <a:t>: &lt;input type="radio" name="sung"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checked&gt;</a:t>
            </a:r>
            <a:r>
              <a:rPr lang="ko-KR" altLang="en-US" sz="1800" dirty="0"/>
              <a:t>남자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type="radio" name="sung" value="</a:t>
            </a:r>
            <a:r>
              <a:rPr lang="ko-KR" altLang="en-US" sz="1800" dirty="0"/>
              <a:t>여</a:t>
            </a:r>
            <a:r>
              <a:rPr lang="en-US" altLang="ko-KR" sz="1800" dirty="0"/>
              <a:t>"&gt;</a:t>
            </a:r>
            <a:r>
              <a:rPr lang="ko-KR" altLang="en-US" sz="1800" dirty="0"/>
              <a:t>여자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form&gt;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5-2(hidden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546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5-3(hidden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8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394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527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첫번째요소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마지막요소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괄호의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가 일치되는 모든요소를 제외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짝수요소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홀수요소 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957431"/>
            <a:ext cx="8456874" cy="5577184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&lt;li&gt; one &lt;/li&gt;</a:t>
            </a:r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two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li</a:t>
            </a:r>
            <a:r>
              <a:rPr lang="en-US" altLang="ko-KR" dirty="0" smtClean="0"/>
              <a:t>&gt;  three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&lt;li</a:t>
            </a:r>
            <a:r>
              <a:rPr lang="en-US" altLang="ko-KR" dirty="0" smtClean="0"/>
              <a:t>&gt; four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five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six&lt;/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seven&lt;/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li&gt;eight&lt;/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li&gt;nine&lt;/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2314" y="1438901"/>
            <a:ext cx="2410764" cy="34608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78928"/>
            <a:ext cx="8618239" cy="499154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결과  </a:t>
            </a:r>
            <a:r>
              <a:rPr lang="en-US" altLang="ko-KR"/>
              <a:t>: first, last , eq, lt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기본필터</a:t>
            </a:r>
            <a:r>
              <a:rPr lang="en-US" altLang="ko-KR"/>
              <a:t>1-2</a:t>
            </a:r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1068" y="1993753"/>
            <a:ext cx="4593517" cy="348188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</a:t>
            </a:r>
            <a:r>
              <a:rPr lang="ko-KR" altLang="en-US"/>
              <a:t>번째 </a:t>
            </a:r>
            <a:r>
              <a:rPr lang="en-US" altLang="ko-KR"/>
              <a:t>(0</a:t>
            </a:r>
            <a:r>
              <a:rPr lang="ko-KR" altLang="en-US"/>
              <a:t>부터 시작</a:t>
            </a:r>
            <a:r>
              <a:rPr lang="en-US" altLang="ko-KR"/>
              <a:t>, 0</a:t>
            </a:r>
            <a:r>
              <a:rPr lang="ko-KR" altLang="en-US"/>
              <a:t>은 짝수로 평가 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기본필터 </a:t>
            </a:r>
            <a:r>
              <a:rPr lang="en-US" altLang="ko-KR"/>
              <a:t>1-3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선택자 </a:t>
            </a:r>
            <a:r>
              <a:rPr lang="en-US" altLang="ko-KR"/>
              <a:t>: </a:t>
            </a:r>
            <a:r>
              <a:rPr lang="ko-KR" altLang="en-US"/>
              <a:t>필터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선택자로 기준 엘리먼트를 먼저 찾고 필터는 엘리먼트 주변의 다른 엘리먼트나 선택된 집합중의 일부를 더 정밀하게 선택하는 역할을 한다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내용</a:t>
            </a:r>
            <a:r>
              <a:rPr lang="en-US" altLang="ko-KR"/>
              <a:t> </a:t>
            </a:r>
            <a:r>
              <a:rPr lang="ko-KR" altLang="en-US"/>
              <a:t>필터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341556" y="2463053"/>
          <a:ext cx="8212138" cy="299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4969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필터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65653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:contains(text)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지정한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테스트를 포함하는 요소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대소문자 구분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05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:empty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대상요소 중 자식요소도 없고 텍스트도 없는 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05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:has(selector)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지정한 </a:t>
                      </a:r>
                      <a:r>
                        <a:rPr lang="en-US" altLang="ko-KR"/>
                        <a:t>selector</a:t>
                      </a:r>
                      <a:r>
                        <a:rPr lang="ko-KR" altLang="en-US"/>
                        <a:t>에 해당하는 요소를 갖는 모든 요소와 일치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5653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:parent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대상요소 중 자식요소를 갖거나 텍스트를 갖고 있는 요소와 일치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925159"/>
            <a:ext cx="8672027" cy="55401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&lt;style type="text/css"&gt;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div{ width:300px; height:30px;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border:1px solid green; }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&lt;/style&gt;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&lt;div&gt;&lt;/div&gt;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&lt;div&gt;</a:t>
            </a:r>
            <a:r>
              <a:rPr lang="ko-KR" altLang="en-US"/>
              <a:t>헬로우</a:t>
            </a:r>
            <a:r>
              <a:rPr lang="en-US" altLang="ko-KR"/>
              <a:t>~~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&lt;span&gt;</a:t>
            </a:r>
            <a:r>
              <a:rPr lang="ko-KR" altLang="en-US"/>
              <a:t>오늘도  즐겁게</a:t>
            </a:r>
            <a:r>
              <a:rPr lang="en-US" altLang="ko-KR"/>
              <a:t>~</a:t>
            </a:r>
            <a:r>
              <a:rPr lang="ko-KR" altLang="en-US"/>
              <a:t>열심히</a:t>
            </a:r>
            <a:r>
              <a:rPr lang="en-US" altLang="ko-KR"/>
              <a:t>!&lt;/span&gt;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&lt;/div&gt;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&lt;p&gt;Hello jQuery! &lt;span&gt;Thanks, jQuery!&lt;/span&gt;&lt;/p&gt;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&lt;div class="myClass"&gt;jQuery!&lt;/div&gt;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&lt;span class="notMyClass"&gt;</a:t>
            </a:r>
            <a:r>
              <a:rPr lang="ko-KR" altLang="en-US"/>
              <a:t>쉬운 </a:t>
            </a:r>
            <a:r>
              <a:rPr lang="en-US" altLang="ko-KR"/>
              <a:t>jQuery~~!&lt;/span&gt;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&lt;div&gt;&lt;/div&gt;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&lt;br&gt;&lt;br&gt;&lt;hr color="blue"&gt;&lt;br&gt;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8673" y="999675"/>
            <a:ext cx="3313355" cy="302368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내용필터 </a:t>
            </a:r>
            <a:r>
              <a:rPr lang="en-US" altLang="ko-KR"/>
              <a:t>2-1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649</ep:Words>
  <ep:PresentationFormat>화면 슬라이드 쇼(4:3)</ep:PresentationFormat>
  <ep:Paragraphs>131</ep:Paragraphs>
  <ep:Slides>21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1_Crayons</vt:lpstr>
      <vt:lpstr>슬라이드 1</vt:lpstr>
      <vt:lpstr>필터</vt:lpstr>
      <vt:lpstr>1. 기본필터</vt:lpstr>
      <vt:lpstr>기본필터1-1</vt:lpstr>
      <vt:lpstr>기본필터1-2</vt:lpstr>
      <vt:lpstr>기본필터 1-3</vt:lpstr>
      <vt:lpstr>기본필터 1-4</vt:lpstr>
      <vt:lpstr>2. 내용 필터</vt:lpstr>
      <vt:lpstr>내용필터 2-1</vt:lpstr>
      <vt:lpstr>내용필터 2-2</vt:lpstr>
      <vt:lpstr>3. 자식필터</vt:lpstr>
      <vt:lpstr>자식필터 3-1</vt:lpstr>
      <vt:lpstr>자식필터 3-2</vt:lpstr>
      <vt:lpstr>4. Form상태필터</vt:lpstr>
      <vt:lpstr>Form상태4-1</vt:lpstr>
      <vt:lpstr>Form상태 4-3(:checkbox:checked)</vt:lpstr>
      <vt:lpstr>Form상태 4-4(option:selected)</vt:lpstr>
      <vt:lpstr>5. 기타 필터</vt:lpstr>
      <vt:lpstr>기타 필터5-1 (hidden visible)</vt:lpstr>
      <vt:lpstr>기타필터 5-2(hidden visible)</vt:lpstr>
      <vt:lpstr>기타필터 5-3(hidden visible)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PC-15</cp:lastModifiedBy>
  <dcterms:modified xsi:type="dcterms:W3CDTF">2020-11-23T08:44:09.069</dcterms:modified>
  <cp:revision>2117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