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notesMasterIdLst>
    <p:notesMasterId r:id="rId2"/>
  </p:notesMasterIdLst>
  <p:handoutMasterIdLst>
    <p:handoutMasterId r:id="rId3"/>
  </p:handoutMasterIdLst>
  <p:sldIdLst>
    <p:sldId id="913" r:id="rId4"/>
    <p:sldId id="921" r:id="rId5"/>
    <p:sldId id="837" r:id="rId6"/>
    <p:sldId id="927" r:id="rId7"/>
    <p:sldId id="928" r:id="rId8"/>
    <p:sldId id="874" r:id="rId9"/>
    <p:sldId id="923" r:id="rId10"/>
    <p:sldId id="917" r:id="rId11"/>
    <p:sldId id="915" r:id="rId12"/>
    <p:sldId id="753" r:id="rId13"/>
    <p:sldId id="924" r:id="rId14"/>
    <p:sldId id="925" r:id="rId15"/>
    <p:sldId id="926" r:id="rId16"/>
    <p:sldId id="772" r:id="rId17"/>
    <p:sldId id="918" r:id="rId18"/>
    <p:sldId id="919" r:id="rId19"/>
    <p:sldId id="920" r:id="rId20"/>
    <p:sldId id="929" r:id="rId21"/>
    <p:sldId id="931" r:id="rId22"/>
    <p:sldId id="932" r:id="rId23"/>
    <p:sldId id="933" r:id="rId24"/>
    <p:sldId id="934" r:id="rId25"/>
    <p:sldId id="935" r:id="rId2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18" y="-51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2"/>
        <p:guide pos="218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commentAuthors" Target="commentAuthors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4T11:36:26.650" idx="1">
    <p:pos x="327" y="3172"/>
    <p:text>add와 remove를 합친게 toggle
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4T12:14:38.153" idx="2">
    <p:pos x="9" y="9"/>
    <p:text>for문을 주지 않아도 attr기능을 주면 그 수만큼 반복한ㄷ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5T09:13:26.581" idx="3">
    <p:pos x="1621" y="1981"/>
    <p:text>바인드는 지금 잘 쓰이진않음
$('p').one('click', function(){})
이건 한번만 쓰임.
bind는 계속 클릭할수 있음</p:text>
  </p:cm>
  <p:cm authorId="0" dt="2020-11-25T09:16:26.147" idx="4">
    <p:pos x="10" y="10"/>
    <p:text>트리거하면 아래를같이 실행하라는거
트리거를 실행하면 이거 다 실행되는거.
트리거 안에 실행하는 문장안에 다시또 트리거를 실행할수있음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892885"/>
            <a:ext cx="8650512" cy="5121381"/>
          </a:xfrm>
        </p:spPr>
        <p:txBody>
          <a:bodyPr/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로 감싸는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태그와 그렇지 않은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태그를 이용하여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문자열을 작성한다</a:t>
            </a:r>
            <a:endParaRPr lang="en-US" altLang="ko-KR" dirty="0" smtClean="0"/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태그를 클릭하면 부모가</a:t>
            </a:r>
            <a:r>
              <a:rPr lang="en-US" altLang="ko-KR" dirty="0" smtClean="0"/>
              <a:t>  div</a:t>
            </a:r>
            <a:r>
              <a:rPr lang="ko-KR" altLang="en-US" dirty="0" smtClean="0"/>
              <a:t>인지 판단하여  맞다면</a:t>
            </a:r>
            <a:r>
              <a:rPr lang="en-US" altLang="ko-KR" dirty="0" smtClean="0"/>
              <a:t> p</a:t>
            </a:r>
            <a:r>
              <a:rPr lang="ko-KR" altLang="en-US" dirty="0" smtClean="0"/>
              <a:t>태그를 복사하여 </a:t>
            </a:r>
            <a:endParaRPr lang="en-US" altLang="ko-KR" dirty="0" smtClean="0"/>
          </a:p>
          <a:p>
            <a:r>
              <a:rPr lang="ko-KR" altLang="en-US" dirty="0" err="1" smtClean="0"/>
              <a:t>글자색</a:t>
            </a:r>
            <a:r>
              <a:rPr lang="ko-KR" altLang="en-US" dirty="0" smtClean="0"/>
              <a:t> 빨강색으로 설정하여 부모에 </a:t>
            </a:r>
            <a:r>
              <a:rPr lang="ko-KR" altLang="en-US" dirty="0" err="1" smtClean="0"/>
              <a:t>붙여넣는다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찾기메소드</a:t>
            </a:r>
            <a:r>
              <a:rPr lang="en-US" altLang="ko-KR" dirty="0" smtClean="0"/>
              <a:t>(parent-is)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276" y="2361360"/>
            <a:ext cx="4001845" cy="196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789" y="2334409"/>
            <a:ext cx="3985372" cy="213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4493" y="4636547"/>
            <a:ext cx="4392068" cy="187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4570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84585" y="1043492"/>
          <a:ext cx="8350623" cy="450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869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150645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baseline="0" dirty="0" smtClean="0"/>
                        <a:t> 요소의 </a:t>
                      </a:r>
                      <a:r>
                        <a:rPr lang="ko-KR" altLang="en-US" dirty="0" smtClean="0"/>
                        <a:t>스타일의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반환한다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(‘color’)</a:t>
                      </a:r>
                      <a:endParaRPr lang="ko-KR" altLang="en-US" dirty="0"/>
                    </a:p>
                  </a:txBody>
                  <a:tcPr/>
                </a:tc>
              </a:tr>
              <a:tr h="112149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단일 스타일 속성을 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$(this).</a:t>
                      </a:r>
                      <a:r>
                        <a:rPr lang="en-US" altLang="ko-KR" baseline="0" dirty="0" err="1" smtClean="0"/>
                        <a:t>css</a:t>
                      </a:r>
                      <a:r>
                        <a:rPr lang="en-US" altLang="ko-KR" baseline="0" dirty="0" smtClean="0"/>
                        <a:t>(‘color’ , ‘red’)</a:t>
                      </a:r>
                      <a:endParaRPr lang="ko-KR" altLang="en-US" dirty="0"/>
                    </a:p>
                  </a:txBody>
                  <a:tcPr/>
                </a:tc>
              </a:tr>
              <a:tr h="136365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propertis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스타일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속성에 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값 을 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$(this.).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({‘</a:t>
                      </a:r>
                      <a:r>
                        <a:rPr lang="en-US" altLang="ko-KR" dirty="0" err="1" smtClean="0"/>
                        <a:t>color’:’blue</a:t>
                      </a:r>
                      <a:r>
                        <a:rPr lang="en-US" altLang="ko-KR" dirty="0" smtClean="0"/>
                        <a:t>’, ‘font-size’:’20px’ })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메소드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스타일시트 </a:t>
            </a:r>
            <a:r>
              <a:rPr lang="en-US" altLang="ko-KR"/>
              <a:t>(css)</a:t>
            </a:r>
            <a:r>
              <a:rPr lang="ko-KR" altLang="en-US"/>
              <a:t>관련 메소드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287766" y="1038114"/>
          <a:ext cx="8350623" cy="542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60964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72701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addClass(class)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매치된 요소들의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집합에 지정된 </a:t>
                      </a:r>
                      <a:r>
                        <a:rPr lang="en-US" altLang="ko-KR"/>
                        <a:t>css </a:t>
                      </a:r>
                      <a:r>
                        <a:rPr lang="ko-KR" altLang="en-US"/>
                        <a:t>클래스를 추가한다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9461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hasClass(class)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지정된 클래스가 매치된 요소들의  집합 중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 최소 한군데 이상 적용 되어 있으면 </a:t>
                      </a:r>
                      <a:r>
                        <a:rPr lang="en-US" altLang="ko-KR"/>
                        <a:t>true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를 리턴 한다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0478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removeClass(class)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매치된 요소들의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집합에서 지정된 </a:t>
                      </a:r>
                      <a:r>
                        <a:rPr lang="en-US" altLang="ko-KR"/>
                        <a:t>css</a:t>
                      </a:r>
                      <a:r>
                        <a:rPr lang="ko-KR" altLang="en-US"/>
                        <a:t>클래스를 삭제한다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5577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toggleClass(class)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매치된 요소들에 지정된 클래스가 적용되지 않았다면 적용하고 </a:t>
                      </a:r>
                      <a:r>
                        <a:rPr lang="en-US" altLang="ko-KR"/>
                        <a:t>,  </a:t>
                      </a:r>
                      <a:r>
                        <a:rPr lang="ko-KR" altLang="en-US"/>
                        <a:t>이미 적용되어 있다면  제거한다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219296"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메소드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</a:t>
            </a:r>
            <a:r>
              <a:rPr lang="en-US" altLang="ko-KR"/>
              <a:t>(attribute) </a:t>
            </a:r>
            <a:r>
              <a:rPr lang="ko-KR" altLang="en-US"/>
              <a:t>관련 메소드 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384585" y="1043492"/>
          <a:ext cx="8350623" cy="513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55131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99778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attr(name)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매치된</a:t>
                      </a:r>
                      <a:r>
                        <a:rPr lang="en-US" altLang="ko-KR"/>
                        <a:t>  </a:t>
                      </a:r>
                      <a:r>
                        <a:rPr lang="ko-KR" altLang="en-US"/>
                        <a:t>첫번째 요소의 </a:t>
                      </a:r>
                      <a:r>
                        <a:rPr lang="en-US" altLang="ko-KR"/>
                        <a:t>name</a:t>
                      </a:r>
                      <a:r>
                        <a:rPr lang="ko-KR" altLang="en-US"/>
                        <a:t>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지정된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속성의 값을  가져온다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지정된 속성 명이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존재하지 않는다면 </a:t>
                      </a:r>
                      <a:r>
                        <a:rPr lang="en-US" altLang="ko-KR" baseline="0"/>
                        <a:t>undefined</a:t>
                      </a:r>
                      <a:r>
                        <a:rPr lang="ko-KR" altLang="en-US" baseline="0"/>
                        <a:t>가 반환된다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2906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attr(properties)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매치되는 모든 요소들의 속성을 키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값 의 형태로 지정한다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4166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attr(key, value)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매치되는 모든 요소들의 속성을 단일 값으로 지정한다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1941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attr(key, fn)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매치되는 모든 요소들의 단일속성에 대한 </a:t>
                      </a:r>
                      <a:r>
                        <a:rPr lang="en-US" altLang="ko-KR"/>
                        <a:t>fn</a:t>
                      </a:r>
                      <a:r>
                        <a:rPr lang="ko-KR" altLang="en-US"/>
                        <a:t>에서 수행된 값을 지정한다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16535"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removeAttr(name)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매치된요소의 속성을 제거한다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r>
              <a:rPr lang="en-US" altLang="ko-KR" dirty="0" err="1" smtClean="0"/>
              <a:t>attr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이미지의 이름으로 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속성을 설정 한다 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이미지의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 가져오기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속성값에서 이름부분 추출하기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추출된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 부여하기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2" y="3743326"/>
            <a:ext cx="6429375" cy="1524000"/>
          </a:xfrm>
          <a:prstGeom prst="rect">
            <a:avLst/>
          </a:prstGeom>
          <a:noFill/>
          <a:ln w="19050">
            <a:solidFill>
              <a:srgbClr val="33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9213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494919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element</a:t>
            </a:r>
            <a:r>
              <a:rPr lang="ko-KR" altLang="en-US" sz="1800" dirty="0" smtClean="0"/>
              <a:t>가 가지는 실제적인 상태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활성화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체크 선택여부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등을 제어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smtClean="0"/>
              <a:t> 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checked, selected, disabled, </a:t>
            </a:r>
            <a:r>
              <a:rPr lang="en-US" altLang="ko-KR" sz="1800" dirty="0" err="1"/>
              <a:t>readonly</a:t>
            </a:r>
            <a:r>
              <a:rPr lang="en-US" altLang="ko-KR" sz="1800" dirty="0"/>
              <a:t>, multiple 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가져올때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 false 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리턴하고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설정시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 false 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설정한다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/>
            <a:r>
              <a:rPr lang="ko-KR" altLang="en-US" sz="1800" dirty="0" smtClean="0"/>
              <a:t>상태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r>
              <a:rPr lang="en-US" altLang="ko-KR" sz="1800" dirty="0" smtClean="0"/>
              <a:t>(set) </a:t>
            </a:r>
          </a:p>
          <a:p>
            <a:pPr marL="0" indent="0">
              <a:buNone/>
            </a:pPr>
            <a:r>
              <a:rPr lang="en-US" altLang="ko-KR" sz="1800" dirty="0" smtClean="0"/>
              <a:t> 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", </a:t>
            </a:r>
            <a:r>
              <a:rPr lang="ko-KR" altLang="en-US" sz="1800" dirty="0"/>
              <a:t>값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   ==&gt; </a:t>
            </a:r>
            <a:r>
              <a:rPr lang="ko-KR" altLang="en-US" sz="1800" dirty="0"/>
              <a:t>값이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해당 속성을 설정하는 것이고</a:t>
            </a:r>
          </a:p>
          <a:p>
            <a:pPr marL="0" indent="0">
              <a:buNone/>
            </a:pPr>
            <a:r>
              <a:rPr lang="ko-KR" altLang="en-US" sz="1800" dirty="0" smtClean="0"/>
              <a:t>               값이 </a:t>
            </a:r>
            <a:r>
              <a:rPr lang="en-US" altLang="ko-KR" sz="1800" dirty="0"/>
              <a:t>false</a:t>
            </a:r>
            <a:r>
              <a:rPr lang="ko-KR" altLang="en-US" sz="1800" dirty="0"/>
              <a:t>이면 해당 속성을 해제하는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/>
            <a:r>
              <a:rPr lang="en-US" altLang="ko-KR" sz="1800" dirty="0" smtClean="0"/>
              <a:t> </a:t>
            </a:r>
            <a:r>
              <a:rPr lang="ko-KR" altLang="en-US" sz="1800" dirty="0" smtClean="0"/>
              <a:t>상태 얻기</a:t>
            </a:r>
            <a:r>
              <a:rPr lang="en-US" altLang="ko-KR" sz="1800" dirty="0" smtClean="0"/>
              <a:t>(get)</a:t>
            </a:r>
          </a:p>
          <a:p>
            <a:pPr marL="0" indent="0">
              <a:buNone/>
            </a:pPr>
            <a:r>
              <a:rPr lang="en-US" altLang="ko-KR" sz="1800" dirty="0" smtClean="0"/>
              <a:t> 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       ==&gt; </a:t>
            </a:r>
            <a:r>
              <a:rPr lang="ko-KR" altLang="en-US" sz="1800" dirty="0"/>
              <a:t>해당 속성이 설정되어 있으면 </a:t>
            </a:r>
            <a:r>
              <a:rPr lang="en-US" altLang="ko-KR" sz="1800" dirty="0"/>
              <a:t>true,</a:t>
            </a:r>
          </a:p>
          <a:p>
            <a:pPr marL="0" indent="0">
              <a:buNone/>
            </a:pPr>
            <a:r>
              <a:rPr lang="ko-KR" altLang="en-US" sz="1800" dirty="0" smtClean="0"/>
              <a:t>             설정되어 </a:t>
            </a:r>
            <a:r>
              <a:rPr lang="ko-KR" altLang="en-US" sz="1800" dirty="0"/>
              <a:t>있지 않으면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반환한다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 –</a:t>
            </a:r>
            <a:r>
              <a:rPr lang="ko-KR" altLang="en-US" dirty="0" smtClean="0"/>
              <a:t>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9336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968188"/>
            <a:ext cx="8628997" cy="51003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ko-KR" altLang="en-US" sz="1600" dirty="0" smtClean="0"/>
              <a:t>체크박스</a:t>
            </a:r>
            <a:r>
              <a:rPr lang="en-US" altLang="ko-KR" sz="1600" dirty="0"/>
              <a:t>(</a:t>
            </a:r>
            <a:r>
              <a:rPr lang="ko-KR" altLang="en-US" sz="1600" dirty="0"/>
              <a:t>라디오버튼</a:t>
            </a:r>
            <a:r>
              <a:rPr lang="en-US" altLang="ko-KR" sz="1600" dirty="0"/>
              <a:t>) : </a:t>
            </a:r>
            <a:r>
              <a:rPr lang="en-US" altLang="ko-KR" sz="1600" dirty="0" smtClean="0"/>
              <a:t>   &lt;</a:t>
            </a:r>
            <a:r>
              <a:rPr lang="en-US" altLang="ko-KR" sz="1600" dirty="0"/>
              <a:t>input type="checkbox" id="</a:t>
            </a:r>
            <a:r>
              <a:rPr lang="en-US" altLang="ko-KR" sz="1600" dirty="0" err="1" smtClean="0"/>
              <a:t>checkTest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checked&gt;&lt;</a:t>
            </a:r>
            <a:r>
              <a:rPr lang="en-US" altLang="ko-KR" sz="1600" dirty="0" err="1" smtClean="0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리스트박스</a:t>
            </a:r>
            <a:r>
              <a:rPr lang="en-US" altLang="ko-KR" sz="1600" dirty="0"/>
              <a:t>(select</a:t>
            </a:r>
            <a:r>
              <a:rPr lang="ko-KR" altLang="en-US" sz="1600" dirty="0"/>
              <a:t>객체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: 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&lt;select id="</a:t>
            </a:r>
            <a:r>
              <a:rPr lang="en-US" altLang="ko-KR" sz="1600" dirty="0" err="1"/>
              <a:t>selTest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/>
              <a:t>option value="1"&gt;</a:t>
            </a:r>
            <a:r>
              <a:rPr lang="ko-KR" altLang="en-US" sz="1600" dirty="0"/>
              <a:t>하나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&lt;</a:t>
            </a:r>
            <a:r>
              <a:rPr lang="en-US" altLang="ko-KR" sz="1600" dirty="0"/>
              <a:t>option value="2"&gt;</a:t>
            </a:r>
            <a:r>
              <a:rPr lang="ko-KR" altLang="en-US" sz="1600" dirty="0"/>
              <a:t>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    &lt;</a:t>
            </a:r>
            <a:r>
              <a:rPr lang="en-US" altLang="ko-KR" sz="1600" dirty="0"/>
              <a:t>option value="</a:t>
            </a:r>
            <a:r>
              <a:rPr lang="en-US" altLang="ko-KR" sz="1600" dirty="0" smtClean="0"/>
              <a:t>3“ selected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셋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 &lt;</a:t>
            </a:r>
            <a:r>
              <a:rPr lang="en-US" altLang="ko-KR" sz="1600" dirty="0"/>
              <a:t>option value="4"&gt;</a:t>
            </a:r>
            <a:r>
              <a:rPr lang="ko-KR" altLang="en-US" sz="1600" dirty="0"/>
              <a:t>넷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&lt;/</a:t>
            </a:r>
            <a:r>
              <a:rPr lang="en-US" altLang="ko-KR" sz="1600" dirty="0"/>
              <a:t>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text</a:t>
            </a:r>
            <a:r>
              <a:rPr lang="ko-KR" altLang="en-US" sz="1600" dirty="0"/>
              <a:t>객체	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readonly</a:t>
            </a:r>
            <a:r>
              <a:rPr lang="en-US" altLang="ko-KR" sz="1600" dirty="0"/>
              <a:t>) : &lt;input type="text" value="</a:t>
            </a:r>
            <a:r>
              <a:rPr lang="ko-KR" altLang="en-US" sz="1600" dirty="0"/>
              <a:t>가나다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txtTest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button</a:t>
            </a:r>
            <a:r>
              <a:rPr lang="ko-KR" altLang="en-US" sz="1600" dirty="0"/>
              <a:t>객체</a:t>
            </a:r>
            <a:r>
              <a:rPr lang="en-US" altLang="ko-KR" sz="1600" dirty="0"/>
              <a:t>(disabled) 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&lt;</a:t>
            </a:r>
            <a:r>
              <a:rPr lang="en-US" altLang="ko-KR" sz="1600" dirty="0"/>
              <a:t>input type="button" value="</a:t>
            </a:r>
            <a:r>
              <a:rPr lang="ko-KR" altLang="en-US" sz="1600" dirty="0"/>
              <a:t>실행</a:t>
            </a:r>
            <a:r>
              <a:rPr lang="en-US" altLang="ko-KR" sz="1600" dirty="0"/>
              <a:t>" id="</a:t>
            </a:r>
            <a:r>
              <a:rPr lang="en-US" altLang="ko-KR" sz="1600" dirty="0" err="1" smtClean="0"/>
              <a:t>runBtn</a:t>
            </a:r>
            <a:r>
              <a:rPr lang="en-US" altLang="ko-KR" sz="1600" dirty="0" smtClean="0"/>
              <a:t>“ &gt;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&lt;/</a:t>
            </a:r>
            <a:r>
              <a:rPr lang="en-US" altLang="ko-KR" sz="1600" dirty="0" smtClean="0"/>
              <a:t>f</a:t>
            </a:r>
            <a:r>
              <a:rPr lang="en-US" altLang="ko-KR" sz="1600" dirty="0"/>
              <a:t>orm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</a:t>
            </a:r>
            <a:r>
              <a:rPr lang="ko-KR" altLang="en-US" dirty="0" smtClean="0"/>
              <a:t> 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3866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69450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</a:t>
            </a:r>
            <a:r>
              <a:rPr lang="ko-KR" altLang="en-US" dirty="0" smtClean="0"/>
              <a:t> 속성상태 설정 및 상태 얻기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54" y="1599415"/>
            <a:ext cx="43624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25" y="4744123"/>
            <a:ext cx="4787152" cy="1011218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() element</a:t>
            </a:r>
            <a:r>
              <a:rPr lang="ko-KR" altLang="en-US" dirty="0" smtClean="0"/>
              <a:t>가 가지는 속성값이나 정보를 조회 </a:t>
            </a:r>
            <a:r>
              <a:rPr lang="en-US" altLang="ko-KR" dirty="0" smtClean="0"/>
              <a:t>(style,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prop() element</a:t>
            </a:r>
            <a:r>
              <a:rPr lang="ko-KR" altLang="en-US" dirty="0" smtClean="0"/>
              <a:t>가 가지는 실제적인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 선택여부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등을 제어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이벤트관련 메소드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34489" y="964192"/>
          <a:ext cx="8212138" cy="498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50868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94248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bind(type, data, fn, map)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매치된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, data: fn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Version3.0 deprecated ,Use the on() method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sz="14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71376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unbind(type,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Use the off() method instead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168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one(type, data,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bind()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와 같지만 이벤트를 한번만 실행하고 자동으로 이벤트를 제거한다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168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trigger(type)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매치된 요소에 대하여 이벤트 타입에 해당하는 이벤트 처리기를 모두 실행한다</a:t>
                      </a: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type</a:t>
                      </a:r>
                      <a:r>
                        <a:rPr lang="ko-KR" altLang="en-US" sz="1400">
                          <a:latin typeface="Arial"/>
                          <a:ea typeface="+mn-ea"/>
                          <a:cs typeface="+mn-cs"/>
                        </a:rPr>
                        <a:t>에 사용자 정의 이벤트 가 올 수 있다</a:t>
                      </a: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1763839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$("button").click(function(){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 $("p").trigger("myOwnEvent", ["Anja"]);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$("p").on("myOwnEvent", function(event, showName){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$(this).text(showName + "! What a beautiful name!").show();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필터링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8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46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016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내용을 가져온다 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innerHTML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기능과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동일하다 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일치된 요소가 여러 개 라면 그 중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내용만 가져온다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711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본문을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내용으로 변경한다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일치된 요소가 여러 개 라면 모든 요소에 적용된다</a:t>
                      </a:r>
                      <a:endParaRPr lang="ko-KR" altLang="en-US" dirty="0"/>
                    </a:p>
                  </a:txBody>
                  <a:tcPr/>
                </a:tc>
              </a:tr>
              <a:tr h="7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모드 요소를 내용을 가져온다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 중에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코드가 있다면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코드는 제외한다 </a:t>
                      </a:r>
                      <a:endParaRPr lang="ko-KR" altLang="en-US" dirty="0"/>
                    </a:p>
                  </a:txBody>
                  <a:tcPr/>
                </a:tc>
              </a:tr>
              <a:tr h="488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모든 요소의 내용을 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/>
                </a:tc>
              </a:tr>
              <a:tr h="653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입력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 속성값을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가져온다 </a:t>
                      </a:r>
                      <a:endParaRPr lang="ko-KR" altLang="en-US" dirty="0"/>
                    </a:p>
                  </a:txBody>
                  <a:tcPr/>
                </a:tc>
              </a:tr>
              <a:tr h="758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ko-KR" altLang="en-US" dirty="0" smtClean="0"/>
                        <a:t>해당 입력 요소의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속성값을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로 변경한다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내용 확인 및 변경 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들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이벤트관련 메소드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42546"/>
          <a:ext cx="8212941" cy="495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711"/>
                <a:gridCol w="5269230"/>
              </a:tblGrid>
              <a:tr h="39968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114577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delegate(selector, type, data, fn)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동적으로 작성된 새로운 요소에서도 이벤트실행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, data:fn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endParaRPr lang="en-US" altLang="ko-KR" sz="12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Use the on() method instead</a:t>
                      </a:r>
                      <a:endParaRPr lang="ko-KR" altLang="en-US" sz="12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71943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undelegate(selector, type, data, fn)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endParaRPr lang="en-US" altLang="ko-KR" sz="12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Arial"/>
                          <a:ea typeface="+mn-ea"/>
                          <a:cs typeface="+mn-cs"/>
                        </a:rPr>
                        <a:t>Use the off() method instead</a:t>
                      </a:r>
                      <a:endParaRPr lang="ko-KR" altLang="en-US" sz="12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93709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on(type, data, fn, map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on(type, selector, data, fn, map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defTabSz="1080135"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bind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delegate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sz="16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en-US" altLang="ko-KR" sz="1600" b="0" i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6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(map</a:t>
                      </a:r>
                      <a:r>
                        <a:rPr lang="ko-KR" altLang="en-US" sz="16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은 잘안씀</a:t>
                      </a:r>
                      <a:r>
                        <a:rPr lang="en-US" altLang="ko-KR" sz="16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b="0" i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1528848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$("p").on({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mouseover: function(){      $("body").css("background-color", "lightgray");    },  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mouseout: function(){      $("body").css("background-color", "lightblue");    }, 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  click: function(){      $("body").css("background-color", "yellow");    }  </a:t>
                      </a:r>
                      <a:endParaRPr lang="en-US" altLang="ko-KR" sz="14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18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이벤트관련 메소드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42548"/>
          <a:ext cx="8212138" cy="415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451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041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on(type, data, fn, map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on(type, selector, data, fn, map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</a:p>
                    <a:p>
                      <a:pPr defTabSz="1080135"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bind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 delegate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</a:p>
                    <a:p>
                      <a:pPr defTabSz="1080135"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에 사용자정의 이벤트 첨부 </a:t>
                      </a:r>
                    </a:p>
                  </a:txBody>
                  <a:tcPr/>
                </a:tc>
              </a:tr>
              <a:tr h="1972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$("p").on("mouseover mouseout", function(){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   $(this).toggleClass("intro");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</a:p>
                    <a:p>
                      <a:pPr latinLnBrk="1"/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$("p").on("myOwnEvent", function(event, showName){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  $(this).text(showName + "! What a beautiful name!").show();</a:t>
                      </a:r>
                    </a:p>
                    <a:p>
                      <a:pPr latinLnBrk="1"/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3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off(event, selector, fn)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요소에 이벤트처리기를 제거한다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/>
            <a:r>
              <a:rPr lang="en-US" altLang="ko-KR" sz="1800"/>
              <a:t>bind()</a:t>
            </a:r>
            <a:r>
              <a:rPr lang="ko-KR" altLang="en-US" sz="1800"/>
              <a:t>메소드는 선택자로 검색한 모든 엘리먼트에 핸들러를 등록한다 </a:t>
            </a:r>
          </a:p>
          <a:p>
            <a:pPr lvl="0"/>
            <a:r>
              <a:rPr lang="en-US" altLang="ko-KR" sz="1800"/>
              <a:t>$(‘h1’)</a:t>
            </a:r>
            <a:r>
              <a:rPr lang="ko-KR" altLang="en-US" sz="1800"/>
              <a:t>의 검색 결과가 몇개이는가에 상관없이 문서내의 모든 </a:t>
            </a:r>
            <a:r>
              <a:rPr lang="en-US" altLang="ko-KR" sz="1800"/>
              <a:t>&lt;h1&gt;</a:t>
            </a:r>
            <a:r>
              <a:rPr lang="ko-KR" altLang="en-US" sz="1800"/>
              <a:t>엘리먼트에</a:t>
            </a:r>
            <a:r>
              <a:rPr lang="en-US" altLang="ko-KR" sz="1800"/>
              <a:t> </a:t>
            </a:r>
            <a:r>
              <a:rPr lang="ko-KR" altLang="en-US" sz="1800"/>
              <a:t>똑같은 핸들러가 등록 된다 </a:t>
            </a:r>
          </a:p>
          <a:p>
            <a:pPr lvl="0"/>
            <a:r>
              <a:rPr lang="ko-KR" altLang="en-US" sz="1800"/>
              <a:t>그러나 새로 추가되는</a:t>
            </a:r>
            <a:r>
              <a:rPr lang="en-US" altLang="ko-KR" sz="1800"/>
              <a:t> </a:t>
            </a:r>
            <a:r>
              <a:rPr lang="ko-KR" altLang="en-US" sz="1800"/>
              <a:t>엘리먼트에는 핸들러가 지정되지 않아 이벤트가 발생해도 핸들러가 호출되지 않는다 </a:t>
            </a:r>
            <a:r>
              <a:rPr lang="en-US" altLang="ko-KR" sz="1800"/>
              <a:t>.</a:t>
            </a:r>
          </a:p>
          <a:p>
            <a:pPr lvl="0"/>
            <a:r>
              <a:rPr lang="ko-KR" altLang="en-US" sz="1800"/>
              <a:t>미래에 추가될 엘리먼트에 대해서도 핸들러를 미리 등록하는 메서드가 필요 </a:t>
            </a:r>
            <a:r>
              <a:rPr lang="en-US" altLang="ko-KR" sz="1800"/>
              <a:t>-  $(document).delegate(</a:t>
            </a:r>
            <a:r>
              <a:rPr lang="ko-KR" altLang="en-US" sz="1800"/>
              <a:t>선택자</a:t>
            </a:r>
            <a:r>
              <a:rPr lang="en-US" altLang="ko-KR" sz="1800"/>
              <a:t>, </a:t>
            </a:r>
            <a:r>
              <a:rPr lang="ko-KR" altLang="en-US" sz="1800"/>
              <a:t>이벤트명</a:t>
            </a:r>
            <a:r>
              <a:rPr lang="en-US" altLang="ko-KR" sz="1800"/>
              <a:t>, </a:t>
            </a:r>
            <a:r>
              <a:rPr lang="ko-KR" altLang="en-US" sz="1800"/>
              <a:t>핸들러 </a:t>
            </a:r>
            <a:r>
              <a:rPr lang="en-US" altLang="ko-KR" sz="1800"/>
              <a:t>);</a:t>
            </a:r>
          </a:p>
          <a:p>
            <a:pPr lvl="0"/>
            <a:r>
              <a:rPr lang="ko-KR" altLang="en-US" sz="1800"/>
              <a:t>특정 엘리먼트에 대해 핸들러를 지금 당장 등록하는 것이 아니라 </a:t>
            </a:r>
          </a:p>
          <a:p>
            <a:pPr lvl="0"/>
            <a:r>
              <a:rPr lang="ko-KR" altLang="en-US" sz="1800"/>
              <a:t>문서가 변경될때마다 핸들러가 등록되어야 하므로 </a:t>
            </a:r>
            <a:r>
              <a:rPr lang="en-US" altLang="ko-KR" sz="1800"/>
              <a:t>document</a:t>
            </a:r>
            <a:r>
              <a:rPr lang="ko-KR" altLang="en-US" sz="1800"/>
              <a:t>수준에서 메소드를 호출한다 </a:t>
            </a:r>
            <a:r>
              <a:rPr lang="en-US" altLang="ko-KR" sz="1800"/>
              <a:t>(document </a:t>
            </a:r>
            <a:r>
              <a:rPr lang="ko-KR" altLang="en-US" sz="1800"/>
              <a:t>는 이벤트  대상객체의 부모가</a:t>
            </a:r>
            <a:r>
              <a:rPr lang="en-US" altLang="ko-KR" sz="1800"/>
              <a:t> </a:t>
            </a:r>
            <a:r>
              <a:rPr lang="ko-KR" altLang="en-US" sz="1800"/>
              <a:t>될</a:t>
            </a:r>
            <a:r>
              <a:rPr lang="en-US" altLang="ko-KR" sz="1800"/>
              <a:t> </a:t>
            </a:r>
            <a:r>
              <a:rPr lang="ko-KR" altLang="en-US" sz="1800"/>
              <a:t> 수 있다</a:t>
            </a:r>
            <a:r>
              <a:rPr lang="en-US" altLang="ko-KR" sz="1800"/>
              <a:t>)</a:t>
            </a:r>
          </a:p>
          <a:p>
            <a:pPr lvl="0"/>
            <a:endParaRPr lang="en-US" altLang="ko-KR" sz="1800"/>
          </a:p>
          <a:p>
            <a:pPr lvl="0"/>
            <a:r>
              <a:rPr lang="ko-KR" altLang="en-US" sz="1800"/>
              <a:t>이처럼 실행중에 자동으로 등록되는 살아았는 핸들러를 라이브 핸들러 라고 한다 </a:t>
            </a:r>
            <a:r>
              <a:rPr lang="en-US" altLang="ko-KR" sz="1800"/>
              <a:t>. </a:t>
            </a:r>
          </a:p>
          <a:p>
            <a:pPr lvl="0"/>
            <a:r>
              <a:rPr lang="en-US" altLang="ko-KR" sz="1800"/>
              <a:t>version 3.0</a:t>
            </a:r>
            <a:r>
              <a:rPr lang="ko-KR" altLang="en-US" sz="1800"/>
              <a:t>에서 모든</a:t>
            </a:r>
            <a:r>
              <a:rPr lang="en-US" altLang="ko-KR" sz="1800"/>
              <a:t> </a:t>
            </a:r>
            <a:r>
              <a:rPr lang="ko-KR" altLang="en-US" sz="1800"/>
              <a:t> 이벤트 등록 메소드를 통합하는 메소드가 새로 도입  </a:t>
            </a:r>
            <a:r>
              <a:rPr lang="en-US" altLang="ko-KR" sz="1800"/>
              <a:t>: on(</a:t>
            </a:r>
            <a:r>
              <a:rPr lang="ko-KR" altLang="en-US" sz="1800"/>
              <a:t>이벤트명</a:t>
            </a:r>
            <a:r>
              <a:rPr lang="en-US" altLang="ko-KR" sz="1800"/>
              <a:t>, [</a:t>
            </a:r>
            <a:r>
              <a:rPr lang="ko-KR" altLang="en-US" sz="1800"/>
              <a:t>선택자</a:t>
            </a:r>
            <a:r>
              <a:rPr lang="en-US" altLang="ko-KR" sz="1800"/>
              <a:t>], </a:t>
            </a:r>
            <a:r>
              <a:rPr lang="ko-KR" altLang="en-US" sz="1800"/>
              <a:t>핸들러</a:t>
            </a:r>
            <a:r>
              <a:rPr lang="en-US" altLang="ko-KR" sz="1800"/>
              <a:t>)   off(</a:t>
            </a:r>
            <a:r>
              <a:rPr lang="ko-KR" altLang="en-US" sz="1800"/>
              <a:t> 이벤트명</a:t>
            </a:r>
            <a:r>
              <a:rPr lang="en-US" altLang="ko-KR" sz="1800"/>
              <a:t>, [</a:t>
            </a:r>
            <a:r>
              <a:rPr lang="ko-KR" altLang="en-US" sz="1800"/>
              <a:t>선택자</a:t>
            </a:r>
            <a:r>
              <a:rPr lang="en-US" altLang="ko-KR" sz="1800"/>
              <a:t>], </a:t>
            </a:r>
            <a:r>
              <a:rPr lang="ko-KR" altLang="en-US" sz="1800"/>
              <a:t>핸들러</a:t>
            </a:r>
            <a:r>
              <a:rPr lang="en-US" altLang="ko-KR" sz="1800"/>
              <a:t>)</a:t>
            </a:r>
          </a:p>
          <a:p>
            <a:pPr lvl="0"/>
            <a:r>
              <a:rPr lang="ko-KR" altLang="en-US" sz="1800"/>
              <a:t>선택자 가 있으면 </a:t>
            </a:r>
            <a:r>
              <a:rPr lang="en-US" altLang="ko-KR" sz="1800"/>
              <a:t>delegate</a:t>
            </a:r>
            <a:r>
              <a:rPr lang="ko-KR" altLang="en-US" sz="1800"/>
              <a:t>와 같고 없으면 </a:t>
            </a:r>
            <a:r>
              <a:rPr lang="en-US" altLang="ko-KR" sz="1800"/>
              <a:t>bind</a:t>
            </a:r>
            <a:r>
              <a:rPr lang="ko-KR" altLang="en-US" sz="1800"/>
              <a:t>와 같다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delegate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on(), off()</a:t>
            </a:r>
            <a:r>
              <a:rPr lang="ko-KR" altLang="en-US"/>
              <a:t>메소드를 이용하여 작성</a:t>
            </a:r>
          </a:p>
          <a:p>
            <a:pPr lvl="0"/>
            <a:r>
              <a:rPr lang="en-US" altLang="ko-KR"/>
              <a:t>bind() delegate() </a:t>
            </a:r>
            <a:r>
              <a:rPr lang="ko-KR" altLang="en-US"/>
              <a:t>기능  </a:t>
            </a:r>
          </a:p>
          <a:p>
            <a:pPr lvl="0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80331" y="2541588"/>
            <a:ext cx="3865563" cy="1536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delegate</a:t>
            </a:r>
            <a:r>
              <a:rPr lang="ko-KR" altLang="en-US"/>
              <a:t> </a:t>
            </a:r>
            <a:r>
              <a:rPr lang="en-US" altLang="ko-KR"/>
              <a:t>undelegate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26372"/>
            <a:ext cx="8571491" cy="50696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en-US" altLang="ko-KR" sz="1600" dirty="0"/>
              <a:t>  &lt;label for="user"&gt;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id="user" value="</a:t>
            </a:r>
            <a:r>
              <a:rPr lang="en-US" altLang="ko-KR" sz="1600" dirty="0" err="1"/>
              <a:t>korea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 smtClean="0"/>
              <a:t>&lt;label &gt;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&lt;/label&gt; 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남자</a:t>
            </a:r>
            <a:r>
              <a:rPr lang="en-US" altLang="ko-KR" sz="1600" i="1" dirty="0" smtClean="0"/>
              <a:t>" checked &gt;</a:t>
            </a:r>
            <a:r>
              <a:rPr lang="ko-KR" altLang="en-US" sz="1600" i="1" dirty="0" smtClean="0"/>
              <a:t>남자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"  &gt;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&lt;</a:t>
            </a:r>
            <a:r>
              <a:rPr lang="en-US" altLang="ko-KR" sz="1600" i="1" dirty="0" err="1" smtClean="0"/>
              <a:t>br</a:t>
            </a:r>
            <a:r>
              <a:rPr lang="en-US" altLang="ko-KR" sz="1600" i="1" dirty="0" smtClean="0"/>
              <a:t>&gt;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&lt;label for="intro"&gt;</a:t>
            </a:r>
            <a:r>
              <a:rPr lang="ko-KR" altLang="en-US" sz="1600" dirty="0"/>
              <a:t>소개</a:t>
            </a:r>
            <a:r>
              <a:rPr lang="en-US" altLang="ko-KR" sz="1600" dirty="0"/>
              <a:t>&lt;/label&gt; </a:t>
            </a:r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id="intro" cols="40" rows="4"&gt;&lt;/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&lt;label for="work"&gt;</a:t>
            </a:r>
            <a:r>
              <a:rPr lang="ko-KR" altLang="en-US" sz="1600" dirty="0"/>
              <a:t>직업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 &lt;select id="work"&gt;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value="programmer"&gt;</a:t>
            </a:r>
            <a:r>
              <a:rPr lang="ko-KR" altLang="en-US" sz="1600" dirty="0"/>
              <a:t>프로그래머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progammer</a:t>
            </a:r>
            <a:r>
              <a:rPr lang="en-US" altLang="ko-KR" sz="1600" dirty="0"/>
              <a:t>"&gt;</a:t>
            </a:r>
            <a:r>
              <a:rPr lang="ko-KR" altLang="en-US" sz="1600" dirty="0"/>
              <a:t>프로게이머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whitehand</a:t>
            </a:r>
            <a:r>
              <a:rPr lang="en-US" altLang="ko-KR" sz="1600" dirty="0"/>
              <a:t>"&gt;</a:t>
            </a:r>
            <a:r>
              <a:rPr lang="ko-KR" altLang="en-US" sz="1600" dirty="0"/>
              <a:t>백수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&lt;/select&gt;&lt;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button id="</a:t>
            </a:r>
            <a:r>
              <a:rPr lang="en-US" altLang="ko-KR" sz="1600" dirty="0" err="1"/>
              <a:t>btnview</a:t>
            </a:r>
            <a:r>
              <a:rPr lang="en-US" altLang="ko-KR" sz="1600" dirty="0"/>
              <a:t>"&gt;</a:t>
            </a:r>
            <a:r>
              <a:rPr lang="ko-KR" altLang="en-US" sz="1600" dirty="0"/>
              <a:t>조사하기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&lt;button  id="</a:t>
            </a:r>
            <a:r>
              <a:rPr lang="en-US" altLang="ko-KR" sz="1600" dirty="0" err="1"/>
              <a:t>btnchange</a:t>
            </a:r>
            <a:r>
              <a:rPr lang="en-US" altLang="ko-KR" sz="1600" dirty="0"/>
              <a:t>"&gt;</a:t>
            </a:r>
            <a:r>
              <a:rPr lang="ko-KR" altLang="en-US" sz="1600" dirty="0"/>
              <a:t>이름변경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&lt;/form</a:t>
            </a:r>
            <a:r>
              <a:rPr lang="en-US" altLang="ko-KR" sz="1600" dirty="0" smtClean="0"/>
              <a:t>&gt;&lt;/</a:t>
            </a:r>
            <a:r>
              <a:rPr lang="en-US" altLang="ko-KR" sz="1600" dirty="0"/>
              <a:t>body&gt; 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558580" y="3357836"/>
            <a:ext cx="3330064" cy="3257550"/>
            <a:chOff x="5337685" y="2943225"/>
            <a:chExt cx="3330064" cy="3257550"/>
          </a:xfrm>
        </p:grpSpPr>
        <p:grpSp>
          <p:nvGrpSpPr>
            <p:cNvPr id="7" name="그룹 6"/>
            <p:cNvGrpSpPr/>
            <p:nvPr/>
          </p:nvGrpSpPr>
          <p:grpSpPr>
            <a:xfrm>
              <a:off x="5337685" y="2943225"/>
              <a:ext cx="3232661" cy="2095500"/>
              <a:chOff x="5248275" y="3838575"/>
              <a:chExt cx="3581400" cy="2228850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5248275" y="3838575"/>
                <a:ext cx="3581400" cy="2228850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387" y="3971924"/>
                <a:ext cx="3305175" cy="1962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649" y="4367210"/>
              <a:ext cx="1943100" cy="183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824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08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4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7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append(content)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일치된 요소 내부의 마지막 위치에 </a:t>
                      </a:r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content</a:t>
                      </a:r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를 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추가한다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566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일치된 모든 요소들의 내부 마지막 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요소가 본문에 존재하면 그 요소를 제거한 후 복사한다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93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</a:t>
                      </a:r>
                      <a:r>
                        <a:rPr lang="en-US" altLang="ko-KR" dirty="0" smtClean="0"/>
                        <a:t>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append(content)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7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요소내부에  추가하는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16859" y="1936380"/>
          <a:ext cx="8212138" cy="35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5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7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after(content)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뒤에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37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insertAfter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의해 일치된 모든 요소들 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뒤쪽에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8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before(content)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앞에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86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insertBefore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유사하나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앞쪽에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  외부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에  추가하는 메소드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13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$(</a:t>
            </a:r>
            <a:r>
              <a:rPr lang="en-US" altLang="ko-KR" dirty="0"/>
              <a:t>function</a:t>
            </a:r>
            <a:r>
              <a:rPr lang="en-US" altLang="ko-KR" dirty="0" smtClean="0"/>
              <a:t>(){ </a:t>
            </a:r>
          </a:p>
          <a:p>
            <a:pPr marL="0" indent="0">
              <a:buNone/>
            </a:pPr>
            <a:r>
              <a:rPr lang="en-US" altLang="ko-KR" dirty="0" smtClean="0"/>
              <a:t>         //p</a:t>
            </a:r>
            <a:r>
              <a:rPr lang="ko-KR" altLang="en-US" dirty="0" smtClean="0"/>
              <a:t>를 클릭하면 그림을 추가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$(‘p’).click(function() {     }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});</a:t>
            </a:r>
          </a:p>
          <a:p>
            <a:pPr marL="0" indent="0">
              <a:buNone/>
            </a:pPr>
            <a:r>
              <a:rPr lang="en-US" altLang="ko-KR" dirty="0" smtClean="0"/>
              <a:t>&lt;/script&gt;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title="Tulips"&gt;</a:t>
            </a:r>
            <a:r>
              <a:rPr lang="ko-KR" altLang="en-US" dirty="0" err="1"/>
              <a:t>튜울립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title="Chrysanthemum"&gt;</a:t>
            </a:r>
            <a:r>
              <a:rPr lang="ko-KR" altLang="en-US" dirty="0"/>
              <a:t>국화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title="Koala"&gt;</a:t>
            </a:r>
            <a:r>
              <a:rPr lang="ko-KR" altLang="en-US" dirty="0"/>
              <a:t>코알라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title="Hydrangeas"&gt;</a:t>
            </a:r>
            <a:r>
              <a:rPr lang="ko-KR" altLang="en-US" dirty="0" smtClean="0"/>
              <a:t>수국     </a:t>
            </a:r>
            <a:r>
              <a:rPr lang="en-US" altLang="ko-KR" dirty="0" smtClean="0"/>
              <a:t>&lt;/</a:t>
            </a:r>
            <a:r>
              <a:rPr lang="en-US" altLang="ko-KR" dirty="0"/>
              <a:t>p</a:t>
            </a:r>
            <a:r>
              <a:rPr lang="en-US" altLang="ko-KR" dirty="0" smtClean="0"/>
              <a:t>&gt;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1462089"/>
              <a:ext cx="2009775" cy="4310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9732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6668" y="914400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/>
            <a:r>
              <a:rPr lang="ko-KR" altLang="en-US" sz="1800" dirty="0" smtClean="0"/>
              <a:t> </a:t>
            </a:r>
            <a:r>
              <a:rPr lang="ko-KR" altLang="en-US" b="1" dirty="0" smtClean="0">
                <a:latin typeface="+mn-ea"/>
                <a:ea typeface="+mn-ea"/>
              </a:rPr>
              <a:t>복사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r>
              <a:rPr lang="ko-KR" altLang="en-US" b="1" dirty="0" err="1" smtClean="0">
                <a:latin typeface="+mn-ea"/>
                <a:ea typeface="+mn-ea"/>
              </a:rPr>
              <a:t>메소드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ko-KR" altLang="en-US" sz="1800" b="1" dirty="0" smtClean="0">
              <a:latin typeface="+mn-ea"/>
              <a:ea typeface="+mn-ea"/>
            </a:endParaRPr>
          </a:p>
          <a:p>
            <a:pPr marL="0" indent="0"/>
            <a:endParaRPr lang="ko-KR" altLang="en-US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조작관련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6" y="1570618"/>
          <a:ext cx="82121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79"/>
                <a:gridCol w="6251559"/>
              </a:tblGrid>
              <a:tr h="36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292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</a:t>
                      </a:r>
                      <a:r>
                        <a:rPr lang="ko-KR" altLang="en-US" dirty="0" err="1" smtClean="0"/>
                        <a:t>모든요소의</a:t>
                      </a:r>
                      <a:r>
                        <a:rPr lang="ko-KR" altLang="en-US" dirty="0" smtClean="0"/>
                        <a:t> 자식요소를 지운다</a:t>
                      </a:r>
                      <a:endParaRPr lang="ko-KR" altLang="en-US" dirty="0"/>
                    </a:p>
                  </a:txBody>
                  <a:tcPr/>
                </a:tc>
              </a:tr>
              <a:tr h="51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</a:t>
                      </a:r>
                    </a:p>
                    <a:p>
                      <a:pPr latinLnBrk="1"/>
                      <a:r>
                        <a:rPr lang="en-US" altLang="ko-KR" dirty="0" smtClean="0"/>
                        <a:t>remove(selector)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모든 요소와 그의 자식요소를 지운다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$(‘p’).</a:t>
                      </a:r>
                      <a:r>
                        <a:rPr lang="en-US" altLang="ko-KR" smtClean="0"/>
                        <a:t>remove(‘.test</a:t>
                      </a:r>
                      <a:r>
                        <a:rPr lang="en-US" altLang="ko-KR" dirty="0" smtClean="0"/>
                        <a:t>’)  &lt;p&gt;&lt;/p&gt;  &lt;p class=‘test’&gt;&lt;/p&gt;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4852" y="4290809"/>
          <a:ext cx="8154296" cy="15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/>
                <a:gridCol w="6228677"/>
              </a:tblGrid>
              <a:tr h="4591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설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9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  <a:tr h="552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이벤트 처리기를 포함하여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                                                       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필터링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38375" y="1473797"/>
          <a:ext cx="8212138" cy="311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2704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51098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eq(index)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번째의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98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first()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 중 가장 첫 번째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364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last()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 중 가장 마지막 번째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653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filter(selector)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 중 </a:t>
                      </a:r>
                      <a:r>
                        <a:rPr lang="en-US" altLang="ko-KR"/>
                        <a:t>Selector</a:t>
                      </a:r>
                      <a:r>
                        <a:rPr lang="ko-KR" altLang="en-US"/>
                        <a:t>와 일치하는 요소를 필터링한다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76684"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is(</a:t>
                      </a:r>
                      <a:r>
                        <a:rPr lang="en-US" altLang="ko-KR" sz="18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선택요소가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sz="18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 일치하는지 판단</a:t>
                      </a:r>
                      <a:endParaRPr lang="ko-KR" altLang="en-US" baseline="0"/>
                    </a:p>
                    <a:p>
                      <a:pPr latinLnBrk="1">
                        <a:defRPr/>
                      </a:pPr>
                      <a:r>
                        <a:rPr lang="en-US" altLang="ko-KR" baseline="0"/>
                        <a:t>true/ false</a:t>
                      </a:r>
                      <a:r>
                        <a:rPr lang="ko-KR" altLang="en-US" baseline="0"/>
                        <a:t>를 리턴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메소드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찾기탐색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395342" y="849854"/>
          <a:ext cx="8350623" cy="453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4468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5750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add()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선택확장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2614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next() nextAll()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nextUntil(selector)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선택요소의 다음 형제요소들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7773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prev() preveAll()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prevUntil(selector)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선택요소의 이전 형제요소들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0046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parent() pratents()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parents(selector)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parentsUntil(selector)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선택요소의 부모요소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77732"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siblings() </a:t>
                      </a:r>
                      <a:endParaRPr lang="en-US" altLang="ko-KR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siblings(selector)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선택요소의 앞뒤 모든 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3123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find()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/>
                        <a:t>선택요소의 후손요소들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381000" y="3082017"/>
            <a:ext cx="2544536" cy="89807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0935" y="4649560"/>
            <a:ext cx="938893" cy="58510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1065</ep:Words>
  <ep:PresentationFormat>화면 슬라이드 쇼(4:3)</ep:PresentationFormat>
  <ep:Paragraphs>118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1_Crayons</vt:lpstr>
      <vt:lpstr>슬라이드 1</vt:lpstr>
      <vt:lpstr>필터링 메소드</vt:lpstr>
      <vt:lpstr>예제(val)</vt:lpstr>
      <vt:lpstr>조작관련(Manipulation) 메소드들</vt:lpstr>
      <vt:lpstr>조작관련(Manipulation) 메소드들</vt:lpstr>
      <vt:lpstr>예제</vt:lpstr>
      <vt:lpstr>조작관련 (삭제 복사) 메소드</vt:lpstr>
      <vt:lpstr>필터링 메소드</vt:lpstr>
      <vt:lpstr>찾기탐색 메소드</vt:lpstr>
      <vt:lpstr>찾기메소드(parent-is)</vt:lpstr>
      <vt:lpstr>스타일시트(css)관련 메소드</vt:lpstr>
      <vt:lpstr>스타일시트 (css)관련 메소드</vt:lpstr>
      <vt:lpstr>속성(attribute) 관련 메소드</vt:lpstr>
      <vt:lpstr>속성 메소드</vt:lpstr>
      <vt:lpstr>prop() –속성상태 설정 및 상태 얻기</vt:lpstr>
      <vt:lpstr>prop() 속성상태 설정 및 상태 얻기</vt:lpstr>
      <vt:lpstr>prop() 속성상태 설정 및 상태 얻기</vt:lpstr>
      <vt:lpstr>슬라이드 18</vt:lpstr>
      <vt:lpstr>이벤트관련 메소드</vt:lpstr>
      <vt:lpstr>이벤트관련 메소드</vt:lpstr>
      <vt:lpstr>이벤트관련 메소드</vt:lpstr>
      <vt:lpstr>delegate</vt:lpstr>
      <vt:lpstr>delegate undelegate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2020-11-25T00:29:56.476</dcterms:modified>
  <cp:revision>2174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