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1" r:id="rId1"/>
  </p:sldMasterIdLst>
  <p:notesMasterIdLst>
    <p:notesMasterId r:id="rId2"/>
  </p:notesMasterIdLst>
  <p:handoutMasterIdLst>
    <p:handoutMasterId r:id="rId3"/>
  </p:handoutMasterIdLst>
  <p:sldIdLst>
    <p:sldId id="904" r:id="rId4"/>
    <p:sldId id="667" r:id="rId5"/>
    <p:sldId id="668" r:id="rId6"/>
    <p:sldId id="820" r:id="rId7"/>
    <p:sldId id="892" r:id="rId8"/>
    <p:sldId id="675" r:id="rId9"/>
    <p:sldId id="872" r:id="rId10"/>
    <p:sldId id="821" r:id="rId11"/>
    <p:sldId id="819" r:id="rId12"/>
    <p:sldId id="906" r:id="rId13"/>
    <p:sldId id="879" r:id="rId14"/>
    <p:sldId id="877" r:id="rId15"/>
    <p:sldId id="908" r:id="rId16"/>
    <p:sldId id="880" r:id="rId17"/>
    <p:sldId id="867" r:id="rId18"/>
    <p:sldId id="864" r:id="rId19"/>
    <p:sldId id="907" r:id="rId20"/>
    <p:sldId id="868" r:id="rId21"/>
    <p:sldId id="814" r:id="rId22"/>
    <p:sldId id="815" r:id="rId23"/>
    <p:sldId id="818" r:id="rId24"/>
    <p:sldId id="816" r:id="rId25"/>
    <p:sldId id="869" r:id="rId26"/>
    <p:sldId id="325" r:id="rId2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72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442" y="-534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2-07T11:42:25.170" idx="2">
    <p:pos x="10" y="10"/>
    <p:text>순서도 바뀌면 안되고
에러도있으면안돼
얘네는 data : 'post'
이렇게 안하고 '' 안에 있는 값만 쓴다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2-01T09:12:28.825" idx="1">
    <p:pos x="5604" y="798"/>
    <p:text>#zip 이걸 찾는데
opner.dovument에서 찾아라
오프너다큐멘트는 부모영역. 
즉 부모영역에서 찾아라.
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wmf"  /><Relationship Id="rId3" Type="http://schemas.openxmlformats.org/officeDocument/2006/relationships/image" Target="../media/image24.w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ajax</a:t>
            </a:r>
            <a:r>
              <a:rPr lang="ko-KR" altLang="en-US"/>
              <a:t>의 단축메뉴 </a:t>
            </a:r>
            <a:r>
              <a:rPr lang="en-US" altLang="ko-KR"/>
              <a:t>--------&gt;&gt;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$.get( url, data, success, dataType);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 $.post( url, data, success, dataType);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 $.getJSON( url, data, success)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를 이용한</a:t>
            </a:r>
            <a:r>
              <a:rPr lang="en-US" altLang="ko-KR"/>
              <a:t> AJAX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01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3"/>
            <a:ext cx="8650512" cy="5121870"/>
          </a:xfrm>
        </p:spPr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562219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24148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967030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2" y="266700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062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MemberList</a:t>
            </a:r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110343" y="925287"/>
            <a:ext cx="6008914" cy="5715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4788498"/>
          </a:xfrm>
        </p:spPr>
        <p:txBody>
          <a:bodyPr/>
          <a:lstStyle/>
          <a:p>
            <a:r>
              <a:rPr lang="en-US" altLang="ko-KR" dirty="0" smtClean="0"/>
              <a:t>error   -&gt;  </a:t>
            </a:r>
            <a:r>
              <a:rPr lang="ko-KR" altLang="en-US" dirty="0" smtClean="0"/>
              <a:t>서버의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페이지가 존재 하지 </a:t>
            </a:r>
            <a:r>
              <a:rPr lang="ko-KR" altLang="en-US" dirty="0" err="1" smtClean="0"/>
              <a:t>않을때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'error' : 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, status, error){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alert("status :" + </a:t>
            </a:r>
            <a:r>
              <a:rPr lang="en-US" altLang="ko-KR" dirty="0" err="1"/>
              <a:t>xhr.status</a:t>
            </a:r>
            <a:r>
              <a:rPr lang="en-US" altLang="ko-KR" dirty="0"/>
              <a:t> +"\r\</a:t>
            </a:r>
            <a:r>
              <a:rPr lang="en-US" altLang="ko-KR" dirty="0" err="1"/>
              <a:t>ncode</a:t>
            </a:r>
            <a:r>
              <a:rPr lang="en-US" altLang="ko-KR" dirty="0"/>
              <a:t> : " +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xhr.statusText</a:t>
            </a:r>
            <a:r>
              <a:rPr lang="en-US" altLang="ko-KR" dirty="0"/>
              <a:t>  + "\r\</a:t>
            </a:r>
            <a:r>
              <a:rPr lang="en-US" altLang="ko-KR" dirty="0" err="1"/>
              <a:t>nmessage</a:t>
            </a:r>
            <a:r>
              <a:rPr lang="en-US" altLang="ko-KR" dirty="0"/>
              <a:t> : " +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status.responseText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5650"/>
            <a:ext cx="364251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18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188548"/>
          </a:xfrm>
        </p:spPr>
        <p:txBody>
          <a:bodyPr/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6" y="1771649"/>
            <a:ext cx="2019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67" y="1771649"/>
            <a:ext cx="1981200" cy="35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5192" y="1894114"/>
            <a:ext cx="3126921" cy="39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51223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56" y="1600199"/>
            <a:ext cx="74131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214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08" y="1426029"/>
            <a:ext cx="8036378" cy="414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제품분류리스</a:t>
            </a:r>
            <a:r>
              <a:rPr lang="ko-KR" altLang="en-US" dirty="0"/>
              <a:t>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1709057"/>
            <a:ext cx="6977742" cy="421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제품분류리스트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lprod_prod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10584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3415" y="21963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 bootstrap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9" y="1662945"/>
            <a:ext cx="6508376" cy="47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7576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/>
              <a:t>자바스크립트를 이용해서 비동기적으로 서버와 브라우저가 데이터를 주고 받는 방식을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페이지를 다시 로드 하지 않고도 웹 페이지의 일부를 업데이트 할 수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71" y="3252108"/>
            <a:ext cx="4462462" cy="27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990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우편번호검색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498633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17974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84475" y="18736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우편번호검색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44074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600"/>
              <a:t>검색</a:t>
            </a:r>
            <a:r>
              <a:rPr lang="en-US" altLang="ko-KR" sz="1600"/>
              <a:t> </a:t>
            </a:r>
            <a:r>
              <a:rPr lang="ko-KR" altLang="en-US" sz="1600"/>
              <a:t>결과에서 원하는 행을  클릭하면  우편번호와 주소를 부모창으로 전달한다</a:t>
            </a:r>
            <a:endParaRPr lang="ko-KR" altLang="en-US" sz="1600"/>
          </a:p>
          <a:p>
            <a:pPr marL="0" indent="0">
              <a:buNone/>
              <a:defRPr/>
            </a:pPr>
            <a:endParaRPr lang="en-US" altLang="ko-KR" sz="1600"/>
          </a:p>
          <a:p>
            <a:pPr marL="0" indent="0">
              <a:buNone/>
              <a:defRPr/>
            </a:pPr>
            <a:r>
              <a:rPr lang="ko-KR" altLang="en-US" sz="1600"/>
              <a:t>자식창에서 부모창에 데이터를 전달하는  방법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//</a:t>
            </a:r>
            <a:r>
              <a:rPr lang="ko-KR" altLang="en-US" sz="1600"/>
              <a:t>순수 자바 스크립트 코드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부모영역의 출력할 객체를 나타내는 이름 </a:t>
            </a:r>
            <a:r>
              <a:rPr lang="en-US" altLang="ko-KR" sz="1600"/>
              <a:t>.value = </a:t>
            </a:r>
            <a:r>
              <a:rPr lang="ko-KR" altLang="en-US" sz="1600"/>
              <a:t>자식창에서 만든값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opener.document.memberForm.zip.value=zip //</a:t>
            </a:r>
            <a:r>
              <a:rPr lang="ko-KR" altLang="en-US" sz="1600"/>
              <a:t>우편번호 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opener.document.memberForm.add1.value=addr //</a:t>
            </a:r>
            <a:r>
              <a:rPr lang="ko-KR" altLang="en-US" sz="1600"/>
              <a:t>주소 </a:t>
            </a:r>
            <a:endParaRPr lang="ko-KR" altLang="en-US" sz="16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//jQuery 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600"/>
              <a:t>$(“</a:t>
            </a:r>
            <a:r>
              <a:rPr lang="ko-KR" altLang="en-US" sz="1600"/>
              <a:t>부모영역의 출력할 객체를 나타내는 </a:t>
            </a:r>
            <a:r>
              <a:rPr lang="en-US" altLang="ko-KR" sz="1600"/>
              <a:t>selector</a:t>
            </a:r>
            <a:r>
              <a:rPr lang="ko-KR" altLang="en-US" sz="1600"/>
              <a:t>식</a:t>
            </a:r>
            <a:r>
              <a:rPr lang="en-US" altLang="ko-KR" sz="1600"/>
              <a:t>”, opener.document).val(“</a:t>
            </a:r>
            <a:r>
              <a:rPr lang="ko-KR" altLang="en-US" sz="1600"/>
              <a:t>출력할 값</a:t>
            </a:r>
            <a:r>
              <a:rPr lang="en-US" altLang="ko-KR" sz="1600"/>
              <a:t>”)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800"/>
              <a:t>$(‘#zip’, opener.document).val(zip)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$(‘#add1’, opener.document).val(addr)</a:t>
            </a:r>
            <a:endParaRPr lang="en-US" altLang="ko-KR" sz="1800"/>
          </a:p>
          <a:p>
            <a:pPr marL="0" indent="0">
              <a:buNone/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201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59"/>
            <a:ext cx="8628997" cy="5320665"/>
          </a:xfrm>
        </p:spPr>
        <p:txBody>
          <a:bodyPr/>
          <a:lstStyle/>
          <a:p>
            <a:r>
              <a:rPr lang="ko-KR" altLang="en-US" sz="1600" dirty="0" smtClean="0"/>
              <a:t>가입 신청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/>
              <a:t>&lt;script </a:t>
            </a:r>
            <a:r>
              <a:rPr lang="en-US" altLang="ko-KR" sz="1800" dirty="0" smtClean="0"/>
              <a:t>  </a:t>
            </a:r>
            <a:r>
              <a:rPr lang="en-US" altLang="ko-KR" sz="1800" i="1" dirty="0" err="1" smtClean="0"/>
              <a:t>src</a:t>
            </a:r>
            <a:r>
              <a:rPr lang="en-US" altLang="ko-KR" sz="1800" i="1" dirty="0"/>
              <a:t>="../</a:t>
            </a:r>
            <a:r>
              <a:rPr lang="en-US" altLang="ko-KR" sz="1800" i="1" dirty="0" err="1"/>
              <a:t>js</a:t>
            </a:r>
            <a:r>
              <a:rPr lang="en-US" altLang="ko-KR" sz="1800" i="1" dirty="0"/>
              <a:t>/jquery.serializejson.min.js"&gt;&lt;/script&gt;</a:t>
            </a:r>
            <a:r>
              <a:rPr lang="ko-KR" altLang="en-US" sz="1800" i="1" dirty="0"/>
              <a:t>추가 </a:t>
            </a: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/>
              <a:t>serialize() :  </a:t>
            </a:r>
            <a:r>
              <a:rPr lang="ko-KR" altLang="en-US" sz="1600" dirty="0"/>
              <a:t>모든 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$("#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memberform</a:t>
            </a:r>
            <a:r>
              <a:rPr lang="en-US" altLang="ko-KR" sz="1600" i="1" dirty="0"/>
              <a:t> 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SerializeArray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 err="1"/>
              <a:t>serializeJSON</a:t>
            </a:r>
            <a:r>
              <a:rPr lang="en-US" altLang="ko-KR" sz="1800" dirty="0"/>
              <a:t>() 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363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96" y="122816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1" y="1957276"/>
            <a:ext cx="7529107" cy="318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66050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80160"/>
            <a:ext cx="8618239" cy="437769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JSON(JavaScript </a:t>
            </a:r>
            <a:r>
              <a:rPr lang="en-US" altLang="ko-KR" dirty="0"/>
              <a:t>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RFC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3942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729" y="1075765"/>
            <a:ext cx="8575209" cy="5260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</a:t>
            </a:r>
          </a:p>
          <a:p>
            <a:pPr marL="0" indent="0">
              <a:buNone/>
            </a:pPr>
            <a:r>
              <a:rPr lang="en-US" altLang="ko-KR" sz="1800" dirty="0" smtClean="0"/>
              <a:t>{ “name” : 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    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 : “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”,    “</a:t>
            </a:r>
            <a:r>
              <a:rPr lang="en-US" altLang="ko-KR" sz="1800" dirty="0" err="1" smtClean="0"/>
              <a:t>tel</a:t>
            </a:r>
            <a:r>
              <a:rPr lang="en-US" altLang="ko-KR" sz="1800" dirty="0" smtClean="0"/>
              <a:t>”     : “010-1234-5678”}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배</a:t>
            </a:r>
            <a:r>
              <a:rPr lang="ko-KR" altLang="en-US" sz="1800" dirty="0"/>
              <a:t>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개나리</a:t>
            </a:r>
            <a:r>
              <a:rPr lang="en-US" altLang="ko-KR" sz="1800" dirty="0" smtClean="0"/>
              <a:t>”,”</a:t>
            </a:r>
            <a:r>
              <a:rPr lang="ko-KR" altLang="en-US" sz="1800" dirty="0" smtClean="0"/>
              <a:t>진달래</a:t>
            </a:r>
            <a:r>
              <a:rPr lang="en-US" altLang="ko-KR" sz="1800" dirty="0" smtClean="0"/>
              <a:t>”, “</a:t>
            </a:r>
            <a:r>
              <a:rPr lang="ko-KR" altLang="en-US" sz="1800" dirty="0" err="1" smtClean="0"/>
              <a:t>이도령</a:t>
            </a:r>
            <a:r>
              <a:rPr lang="en-US" altLang="ko-KR" sz="1800" dirty="0" smtClean="0"/>
              <a:t>” ]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 </a:t>
            </a:r>
            <a:r>
              <a:rPr lang="ko-KR" altLang="en-US" sz="1800" dirty="0" smtClean="0"/>
              <a:t>배열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</a:p>
          <a:p>
            <a:pPr marL="0" indent="0">
              <a:buNone/>
            </a:pPr>
            <a:r>
              <a:rPr lang="en-US" altLang="ko-KR" sz="1800" dirty="0" smtClean="0"/>
              <a:t> 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aaa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ko-KR" altLang="en-US" sz="1800" dirty="0"/>
              <a:t>대전</a:t>
            </a:r>
            <a:r>
              <a:rPr lang="en-US" altLang="ko-KR" sz="1800" dirty="0"/>
              <a:t>”,   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“010-1234-5678</a:t>
            </a:r>
            <a:r>
              <a:rPr lang="en-US" altLang="ko-KR" sz="1800" dirty="0" smtClean="0"/>
              <a:t>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bbb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010-6789-3456”},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kkk</a:t>
            </a:r>
            <a:r>
              <a:rPr lang="en-US" altLang="ko-KR" sz="1800" dirty="0" smtClean="0"/>
              <a:t>”,       </a:t>
            </a:r>
            <a:r>
              <a:rPr lang="en-US" altLang="ko-KR" sz="1800" dirty="0"/>
              <a:t>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010-8900-3421”}</a:t>
            </a:r>
          </a:p>
          <a:p>
            <a:pPr marL="0" indent="0">
              <a:buNone/>
            </a:pP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367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352850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1970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38" y="877388"/>
            <a:ext cx="8693543" cy="5741126"/>
          </a:xfrm>
        </p:spPr>
        <p:txBody>
          <a:bodyPr/>
          <a:lstStyle/>
          <a:p>
            <a:r>
              <a:rPr lang="en-US" altLang="ko-KR" sz="1600" dirty="0"/>
              <a:t>Ajax</a:t>
            </a:r>
            <a:r>
              <a:rPr lang="ko-KR" altLang="en-US" sz="1600" dirty="0"/>
              <a:t>를 이용해서 서버에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보낼때는</a:t>
            </a:r>
            <a:r>
              <a:rPr lang="ko-KR" altLang="en-US" sz="1600" dirty="0"/>
              <a:t>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요청으로 전송 할 수 있고 </a:t>
            </a:r>
          </a:p>
          <a:p>
            <a:pPr marL="0" indent="0">
              <a:buNone/>
            </a:pPr>
            <a:r>
              <a:rPr lang="ko-KR" altLang="en-US" sz="1600" dirty="0" smtClean="0"/>
              <a:t>        서버가 </a:t>
            </a:r>
            <a:r>
              <a:rPr lang="ko-KR" altLang="en-US" sz="1600" dirty="0"/>
              <a:t>이해 할 수 있는 형식으로 </a:t>
            </a:r>
            <a:r>
              <a:rPr lang="ko-KR" altLang="en-US" sz="1600" dirty="0" err="1"/>
              <a:t>바꿔야함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직렬화하면 하나의 객체로 모을 수 있고 따라서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요청에서 </a:t>
            </a:r>
          </a:p>
          <a:p>
            <a:pPr marL="0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한덩어리로</a:t>
            </a:r>
            <a:r>
              <a:rPr lang="ko-KR" altLang="en-US" sz="1600" dirty="0"/>
              <a:t> 보낼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jQuery</a:t>
            </a:r>
            <a:r>
              <a:rPr lang="en-US" altLang="ko-KR" sz="1600" dirty="0"/>
              <a:t> </a:t>
            </a:r>
            <a:r>
              <a:rPr lang="ko-KR" altLang="en-US" sz="1600" dirty="0"/>
              <a:t>에서 제공하는 직렬화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</a:t>
            </a:r>
            <a:r>
              <a:rPr lang="en-US" altLang="ko-KR" sz="1600" dirty="0"/>
              <a:t>serialize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&lt;script </a:t>
            </a:r>
            <a:r>
              <a:rPr lang="en-US" altLang="ko-KR" sz="1600" i="1" dirty="0" err="1" smtClean="0"/>
              <a:t>src</a:t>
            </a:r>
            <a:r>
              <a:rPr lang="en-US" altLang="ko-KR" sz="1600" i="1" dirty="0"/>
              <a:t>="../</a:t>
            </a:r>
            <a:r>
              <a:rPr lang="en-US" altLang="ko-KR" sz="1600" i="1" dirty="0" err="1"/>
              <a:t>js</a:t>
            </a:r>
            <a:r>
              <a:rPr lang="en-US" altLang="ko-KR" sz="1600" i="1" dirty="0"/>
              <a:t>/jquery.serializejson.min.js"&gt;&lt;/script</a:t>
            </a:r>
            <a:r>
              <a:rPr lang="en-US" altLang="ko-KR" sz="1600" i="1" dirty="0" smtClean="0"/>
              <a:t>&gt;</a:t>
            </a:r>
            <a:r>
              <a:rPr lang="ko-KR" altLang="en-US" sz="1600" i="1" dirty="0" smtClean="0"/>
              <a:t>추가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form id="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=“name"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=“82</a:t>
            </a:r>
            <a:r>
              <a:rPr lang="en-US" altLang="ko-KR" sz="1600" dirty="0"/>
              <a:t>" 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=“eng"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</a:t>
            </a:r>
            <a:r>
              <a:rPr lang="en-US" altLang="ko-KR" sz="1600" dirty="0" smtClean="0"/>
              <a:t>/&gt;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smtClean="0"/>
              <a:t>serialize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모든 </a:t>
            </a:r>
            <a:r>
              <a:rPr lang="ko-KR" altLang="en-US" sz="1600" dirty="0"/>
              <a:t>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                               name=</a:t>
            </a:r>
            <a:r>
              <a:rPr lang="en-US" altLang="ko-KR" sz="1600" dirty="0" err="1" smtClean="0"/>
              <a:t>korea&amp;kor</a:t>
            </a:r>
            <a:r>
              <a:rPr lang="en-US" altLang="ko-KR" sz="1600" dirty="0" smtClean="0"/>
              <a:t>=82&amp;eng=73</a:t>
            </a: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/>
              <a:t>serializeArray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       [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:“name",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korera</a:t>
            </a:r>
            <a:r>
              <a:rPr lang="en-US" altLang="ko-KR" sz="1600" dirty="0" smtClean="0"/>
              <a:t>" },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:“82</a:t>
            </a:r>
            <a:r>
              <a:rPr lang="en-US" altLang="ko-KR" sz="1600" dirty="0"/>
              <a:t>"} </a:t>
            </a:r>
            <a:r>
              <a:rPr lang="en-US" altLang="ko-KR" sz="1600" dirty="0" smtClean="0"/>
              <a:t>,  {</a:t>
            </a:r>
            <a:r>
              <a:rPr lang="en-US" altLang="ko-KR" sz="1600" dirty="0"/>
              <a:t>name</a:t>
            </a:r>
            <a:r>
              <a:rPr lang="en-US" altLang="ko-KR" sz="1600" dirty="0" smtClean="0"/>
              <a:t>:“eng",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} ]</a:t>
            </a:r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serializeJSON</a:t>
            </a:r>
            <a:r>
              <a:rPr lang="en-US" altLang="ko-KR" sz="1600" dirty="0" smtClean="0"/>
              <a:t>() :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Object </a:t>
            </a:r>
            <a:r>
              <a:rPr lang="en-US" altLang="ko-KR" sz="1600" dirty="0"/>
              <a:t>{name: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",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: "78",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: "67", mat: "56", com: "78"}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696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$('#execute').click(function(){</a:t>
            </a:r>
          </a:p>
          <a:p>
            <a:pPr marL="400050" lvl="1" indent="0">
              <a:buNone/>
            </a:pPr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marL="400050" lvl="1" indent="0">
              <a:buNone/>
            </a:pPr>
            <a:r>
              <a:rPr lang="en-US" altLang="ko-KR" dirty="0" smtClean="0"/>
              <a:t>	url: './time2.jsp',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type</a:t>
            </a:r>
            <a:r>
              <a:rPr lang="en-US" altLang="ko-KR" dirty="0" err="1"/>
              <a:t>:'post</a:t>
            </a:r>
            <a:r>
              <a:rPr lang="en-US" altLang="ko-KR" dirty="0"/>
              <a:t>',</a:t>
            </a:r>
          </a:p>
          <a:p>
            <a:pPr marL="400050" lvl="1" indent="0">
              <a:buNone/>
            </a:pPr>
            <a:r>
              <a:rPr lang="en-US" altLang="ko-KR" dirty="0" smtClean="0"/>
              <a:t>	data</a:t>
            </a:r>
            <a:r>
              <a:rPr lang="en-US" altLang="ko-KR" dirty="0"/>
              <a:t>:$('form').serialize(),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success:function</a:t>
            </a:r>
            <a:r>
              <a:rPr lang="en-US" altLang="ko-KR" dirty="0" smtClean="0"/>
              <a:t>(data</a:t>
            </a:r>
            <a:r>
              <a:rPr lang="en-US" altLang="ko-KR" dirty="0"/>
              <a:t>){</a:t>
            </a:r>
          </a:p>
          <a:p>
            <a:pPr marL="400050" lvl="1" indent="0">
              <a:buNone/>
            </a:pPr>
            <a:r>
              <a:rPr lang="en-US" altLang="ko-KR" dirty="0" smtClean="0"/>
              <a:t>		 $('#</a:t>
            </a:r>
            <a:r>
              <a:rPr lang="en-US" altLang="ko-KR" dirty="0"/>
              <a:t>time').text(data);</a:t>
            </a:r>
          </a:p>
          <a:p>
            <a:pPr marL="400050" lvl="1" indent="0">
              <a:buNone/>
            </a:pPr>
            <a:r>
              <a:rPr lang="en-US" altLang="ko-KR" dirty="0" smtClean="0"/>
              <a:t>		}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}),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error: function(){   },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})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126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533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892884"/>
            <a:ext cx="8661270" cy="5766099"/>
          </a:xfrm>
        </p:spPr>
        <p:txBody>
          <a:bodyPr/>
          <a:lstStyle/>
          <a:p>
            <a:r>
              <a:rPr lang="en-US" altLang="ko-KR" b="1" dirty="0"/>
              <a:t> </a:t>
            </a:r>
            <a:r>
              <a:rPr lang="en-US" altLang="ko-KR" dirty="0" smtClean="0"/>
              <a:t>data :  </a:t>
            </a:r>
            <a:r>
              <a:rPr lang="ko-KR" altLang="en-US" dirty="0" smtClean="0"/>
              <a:t>서버로 </a:t>
            </a:r>
            <a:r>
              <a:rPr lang="ko-KR" altLang="en-US" dirty="0"/>
              <a:t>데이터를 전송할 때 </a:t>
            </a:r>
            <a:r>
              <a:rPr lang="ko-KR" altLang="en-US" dirty="0" smtClean="0"/>
              <a:t>사용한다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dataType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서버측에서</a:t>
            </a:r>
            <a:r>
              <a:rPr lang="ko-KR" altLang="en-US" dirty="0"/>
              <a:t> 전송한 </a:t>
            </a:r>
            <a:r>
              <a:rPr lang="ko-KR" altLang="en-US" dirty="0" smtClean="0"/>
              <a:t>응답데이터를 </a:t>
            </a:r>
            <a:r>
              <a:rPr lang="ko-KR" altLang="en-US" dirty="0"/>
              <a:t>어떤 형식의 데이터로 해석할 것인가를 지정한다</a:t>
            </a:r>
            <a:r>
              <a:rPr lang="en-US" altLang="ko-KR" dirty="0"/>
              <a:t>. </a:t>
            </a:r>
            <a:r>
              <a:rPr lang="ko-KR" altLang="en-US" dirty="0"/>
              <a:t>값으로 올 수 있는 것은 </a:t>
            </a:r>
            <a:r>
              <a:rPr lang="en-US" altLang="ko-KR" dirty="0"/>
              <a:t>xml, </a:t>
            </a:r>
            <a:r>
              <a:rPr lang="en-US" altLang="ko-KR" dirty="0" err="1"/>
              <a:t>json</a:t>
            </a:r>
            <a:r>
              <a:rPr lang="en-US" altLang="ko-KR" dirty="0"/>
              <a:t>, script, html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success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성공했을 때 호출할 </a:t>
            </a:r>
            <a:r>
              <a:rPr lang="ko-KR" altLang="en-US" dirty="0" err="1"/>
              <a:t>콜백을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function</a:t>
            </a:r>
            <a:r>
              <a:rPr lang="en-US" altLang="ko-KR" dirty="0"/>
              <a:t>( </a:t>
            </a:r>
            <a:r>
              <a:rPr lang="en-US" altLang="ko-KR" dirty="0" err="1"/>
              <a:t>PlainObject</a:t>
            </a:r>
            <a:r>
              <a:rPr lang="en-US" altLang="ko-KR" dirty="0"/>
              <a:t> </a:t>
            </a:r>
            <a:r>
              <a:rPr lang="en-US" altLang="ko-KR" dirty="0" smtClean="0"/>
              <a:t>result, </a:t>
            </a:r>
            <a:r>
              <a:rPr lang="en-US" altLang="ko-KR" dirty="0"/>
              <a:t>String </a:t>
            </a:r>
            <a:r>
              <a:rPr lang="en-US" altLang="ko-KR" dirty="0" err="1"/>
              <a:t>textStatus</a:t>
            </a:r>
            <a:r>
              <a:rPr lang="en-US" altLang="ko-KR" dirty="0"/>
              <a:t>,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type</a:t>
            </a:r>
            <a:br>
              <a:rPr lang="en-US" altLang="ko-KR" dirty="0"/>
            </a:br>
            <a:r>
              <a:rPr lang="ko-KR" altLang="en-US" dirty="0"/>
              <a:t>데이터를 </a:t>
            </a:r>
            <a:r>
              <a:rPr lang="ko-KR" altLang="en-US" dirty="0">
                <a:solidFill>
                  <a:srgbClr val="FF0000"/>
                </a:solidFill>
              </a:rPr>
              <a:t>전송하는 방법을 </a:t>
            </a:r>
            <a:r>
              <a:rPr lang="ko-KR" altLang="en-US" dirty="0"/>
              <a:t>지정한다</a:t>
            </a:r>
            <a:r>
              <a:rPr lang="en-US" altLang="ko-KR" dirty="0"/>
              <a:t>. get, post</a:t>
            </a:r>
            <a:r>
              <a:rPr lang="ko-KR" altLang="en-US" dirty="0"/>
              <a:t>를 사용할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error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 </a:t>
            </a:r>
            <a:r>
              <a:rPr lang="ko-KR" altLang="en-US" dirty="0" smtClean="0"/>
              <a:t>했을 때 호출할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지정한다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function(</a:t>
            </a:r>
            <a:r>
              <a:rPr lang="en-US" altLang="ko-KR" dirty="0" err="1" smtClean="0"/>
              <a:t>jqXHR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,  String status,  String error)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074450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473</ep:Words>
  <ep:PresentationFormat>화면 슬라이드 쇼(4:3)</ep:PresentationFormat>
  <ep:Paragraphs>124</ep:Paragraphs>
  <ep:Slides>24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1_Crayons</vt:lpstr>
      <vt:lpstr>슬라이드 1</vt:lpstr>
      <vt:lpstr>AJAX 개요</vt:lpstr>
      <vt:lpstr>AJAX의 동작 원리</vt:lpstr>
      <vt:lpstr>json</vt:lpstr>
      <vt:lpstr>json 형식</vt:lpstr>
      <vt:lpstr>json으로 표현된 객체</vt:lpstr>
      <vt:lpstr>jQuery를 이용한 AJAX</vt:lpstr>
      <vt:lpstr>jQuery를 이용한 AJAX</vt:lpstr>
      <vt:lpstr>jQuery를 이용한 AJAX</vt:lpstr>
      <vt:lpstr>jQuery를 이용한 AJAX</vt:lpstr>
      <vt:lpstr>예제</vt:lpstr>
      <vt:lpstr>예제</vt:lpstr>
      <vt:lpstr>MemberList</vt:lpstr>
      <vt:lpstr>ERROR</vt:lpstr>
      <vt:lpstr>lprodList</vt:lpstr>
      <vt:lpstr>buyerInfo</vt:lpstr>
      <vt:lpstr>buyerInfo</vt:lpstr>
      <vt:lpstr>제품분류리스트(lprod_prod)</vt:lpstr>
      <vt:lpstr>회원가입</vt:lpstr>
      <vt:lpstr>우편번호검색</vt:lpstr>
      <vt:lpstr>우편번호검색</vt:lpstr>
      <vt:lpstr>회원가입 신청</vt:lpstr>
      <vt:lpstr>우편번호검색</vt:lpstr>
      <vt:lpstr>Q &amp;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PC-15</cp:lastModifiedBy>
  <dcterms:modified xsi:type="dcterms:W3CDTF">2020-12-07T02:45:50.366</dcterms:modified>
  <cp:revision>2067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