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handoutMasterIdLst>
    <p:handoutMasterId r:id="rId11"/>
  </p:handoutMasterIdLst>
  <p:sldIdLst>
    <p:sldId id="904" r:id="rId2"/>
    <p:sldId id="894" r:id="rId3"/>
    <p:sldId id="896" r:id="rId4"/>
    <p:sldId id="898" r:id="rId5"/>
    <p:sldId id="895" r:id="rId6"/>
    <p:sldId id="897" r:id="rId7"/>
    <p:sldId id="893" r:id="rId8"/>
    <p:sldId id="325" r:id="rId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41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Ajax bootstrap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80" y="273424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리스트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13064"/>
          </a:xfrm>
        </p:spPr>
        <p:txBody>
          <a:bodyPr/>
          <a:lstStyle/>
          <a:p>
            <a:r>
              <a:rPr lang="ko-KR" altLang="en-US" dirty="0" smtClean="0"/>
              <a:t>게시판리스트  </a:t>
            </a:r>
            <a:r>
              <a:rPr lang="en-US" altLang="ko-KR" dirty="0"/>
              <a:t>-bootstrap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436" y="1782855"/>
            <a:ext cx="73056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1383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109" y="165847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61270" cy="5077609"/>
          </a:xfrm>
        </p:spPr>
        <p:txBody>
          <a:bodyPr/>
          <a:lstStyle/>
          <a:p>
            <a:r>
              <a:rPr lang="ko-KR" altLang="en-US" dirty="0" smtClean="0"/>
              <a:t>글쓰기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5361" y="1936377"/>
            <a:ext cx="5743575" cy="406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7345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594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글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90919"/>
            <a:ext cx="8661270" cy="5056093"/>
          </a:xfrm>
        </p:spPr>
        <p:txBody>
          <a:bodyPr/>
          <a:lstStyle/>
          <a:p>
            <a:r>
              <a:rPr lang="ko-KR" altLang="en-US" dirty="0" err="1" smtClean="0"/>
              <a:t>글수정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4765" y="1818042"/>
            <a:ext cx="5548349" cy="39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47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291" y="17660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리스트 내용보기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댓글출력</a:t>
            </a:r>
            <a:r>
              <a:rPr lang="en-US" altLang="ko-KR" dirty="0" smtClean="0"/>
              <a:t> /</a:t>
            </a:r>
            <a:r>
              <a:rPr lang="ko-KR" altLang="en-US" dirty="0" err="1" smtClean="0"/>
              <a:t>댓글등록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80160"/>
            <a:ext cx="8639754" cy="4991547"/>
          </a:xfrm>
        </p:spPr>
        <p:txBody>
          <a:bodyPr/>
          <a:lstStyle/>
          <a:p>
            <a:r>
              <a:rPr lang="ko-KR" altLang="en-US" dirty="0" smtClean="0"/>
              <a:t>리스트 내용보기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댓글출력</a:t>
            </a:r>
            <a:r>
              <a:rPr lang="en-US" altLang="ko-KR" dirty="0" smtClean="0"/>
              <a:t> /</a:t>
            </a:r>
            <a:r>
              <a:rPr lang="ko-KR" altLang="en-US" dirty="0" err="1" smtClean="0"/>
              <a:t>댓글등록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096" y="2077739"/>
            <a:ext cx="7143078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4969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9322" y="208878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023822"/>
          </a:xfrm>
        </p:spPr>
        <p:txBody>
          <a:bodyPr/>
          <a:lstStyle/>
          <a:p>
            <a:r>
              <a:rPr lang="ko-KR" altLang="en-US" dirty="0" err="1" smtClean="0"/>
              <a:t>댓글수정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208" y="1961366"/>
            <a:ext cx="6683692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9810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5" y="1258645"/>
            <a:ext cx="8639754" cy="5185186"/>
          </a:xfrm>
        </p:spPr>
        <p:txBody>
          <a:bodyPr/>
          <a:lstStyle/>
          <a:p>
            <a:r>
              <a:rPr lang="en-US" altLang="ko-KR" dirty="0"/>
              <a:t>Webpage-bootstrap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824" y="1785769"/>
            <a:ext cx="7160895" cy="444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Template</a:t>
            </a:r>
            <a:r>
              <a:rPr lang="ko-KR" altLang="en-US" dirty="0" err="1" smtClean="0"/>
              <a:t>를이용한</a:t>
            </a:r>
            <a:r>
              <a:rPr lang="ko-KR" altLang="en-US" dirty="0" smtClean="0"/>
              <a:t> 화면구성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5490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20426</TotalTime>
  <Words>36</Words>
  <Application>Microsoft Office PowerPoint</Application>
  <PresentationFormat>화면 슬라이드 쇼(4:3)</PresentationFormat>
  <Paragraphs>15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1_Crayons</vt:lpstr>
      <vt:lpstr>슬라이드 1</vt:lpstr>
      <vt:lpstr> 리스트 출력 </vt:lpstr>
      <vt:lpstr>글쓰기</vt:lpstr>
      <vt:lpstr>글 수정하기</vt:lpstr>
      <vt:lpstr>리스트 내용보기/댓글출력 /댓글등록</vt:lpstr>
      <vt:lpstr>댓글 수정</vt:lpstr>
      <vt:lpstr>Template를이용한 화면구성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821033476947</cp:lastModifiedBy>
  <cp:revision>2029</cp:revision>
  <dcterms:created xsi:type="dcterms:W3CDTF">2007-06-29T06:43:39Z</dcterms:created>
  <dcterms:modified xsi:type="dcterms:W3CDTF">2020-11-02T23:56:03Z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