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</p:sldIdLst>
  <p:sldSz cx="9144000" cy="5141595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单击编辑备注格式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DD623A0A-3121-44B5-B28E-A2C1DC7322A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0480"/>
            <a:ext cx="822924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048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048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880" y="1202760"/>
            <a:ext cx="3737160" cy="29818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880" y="1202760"/>
            <a:ext cx="3737160" cy="298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120"/>
            <a:ext cx="8229240" cy="2981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79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048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120"/>
            <a:ext cx="8229240" cy="2981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048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0480"/>
            <a:ext cx="822924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0480"/>
            <a:ext cx="822924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048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048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880" y="1202760"/>
            <a:ext cx="3737160" cy="29818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880" y="1202760"/>
            <a:ext cx="3737160" cy="298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79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048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2981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048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120"/>
            <a:ext cx="401580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0480"/>
            <a:ext cx="8229240" cy="142200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6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7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880" cy="298152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单击鼠标编辑大纲文字格式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第二个大纲级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第五大纲级别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第六大纲级别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第七大纲级别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18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-684720" y="3363120"/>
            <a:ext cx="2447280" cy="2447280"/>
          </a:xfrm>
          <a:prstGeom prst="ellipse">
            <a:avLst/>
          </a:prstGeom>
          <a:noFill/>
          <a:ln w="9360">
            <a:solidFill>
              <a:srgbClr val="19BAA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2195640" y="4299120"/>
            <a:ext cx="1582920" cy="158292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1982520" y="3723120"/>
            <a:ext cx="437040" cy="43704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7812360" y="3219120"/>
            <a:ext cx="2375280" cy="237528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3561840" y="3720960"/>
            <a:ext cx="2386800" cy="238680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7452360" y="3435120"/>
            <a:ext cx="934920" cy="93492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" name="CustomShape 7"/>
          <p:cNvSpPr/>
          <p:nvPr/>
        </p:nvSpPr>
        <p:spPr>
          <a:xfrm>
            <a:off x="6156000" y="4421880"/>
            <a:ext cx="1604520" cy="1604520"/>
          </a:xfrm>
          <a:prstGeom prst="ellipse">
            <a:avLst/>
          </a:prstGeom>
          <a:noFill/>
          <a:ln w="9360">
            <a:solidFill>
              <a:srgbClr val="19BAA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8"/>
          <p:cNvSpPr/>
          <p:nvPr/>
        </p:nvSpPr>
        <p:spPr>
          <a:xfrm>
            <a:off x="2728440" y="936000"/>
            <a:ext cx="353484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Angular入门教程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4075200" y="2754000"/>
            <a:ext cx="9925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微软雅黑"/>
              </a:rPr>
              <a:t>Angular2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2508120" y="1020600"/>
            <a:ext cx="4608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" name="CustomShape 11"/>
          <p:cNvSpPr/>
          <p:nvPr/>
        </p:nvSpPr>
        <p:spPr>
          <a:xfrm>
            <a:off x="4024080" y="3158280"/>
            <a:ext cx="10947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汇报人：蔡萍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88" name="图片 87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576000"/>
            <a:ext cx="1377720" cy="143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300" fill="hold"/>
                                        <p:tgtEl>
                                          <p:spTgt spid="7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300" fill="hold"/>
                                        <p:tgtEl>
                                          <p:spTgt spid="7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" dur="300" fill="hold"/>
                                        <p:tgtEl>
                                          <p:spTgt spid="8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" dur="300" fill="hold"/>
                                        <p:tgtEl>
                                          <p:spTgt spid="8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fill="hold" nodeType="withEffect">
                                  <p:stCondLst>
                                    <p:cond delay="500"/>
                                  </p:stCond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9" dur="300" fill="hold"/>
                                        <p:tgtEl>
                                          <p:spTgt spid="7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0" dur="300" fill="hold"/>
                                        <p:tgtEl>
                                          <p:spTgt spid="7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fill="hold" nodeType="withEffect">
                                  <p:stCondLst>
                                    <p:cond delay="900"/>
                                  </p:stCond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5" dur="300" fill="hold"/>
                                        <p:tgtEl>
                                          <p:spTgt spid="7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6" dur="300" fill="hold"/>
                                        <p:tgtEl>
                                          <p:spTgt spid="7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fill="hold" nodeType="withEffect">
                                  <p:stCondLst>
                                    <p:cond delay="1400"/>
                                  </p:stCond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1" dur="300" fill="hold"/>
                                        <p:tgtEl>
                                          <p:spTgt spid="8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2" dur="300" fill="hold"/>
                                        <p:tgtEl>
                                          <p:spTgt spid="8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fill="hold" nodeType="withEffect">
                                  <p:stCondLst>
                                    <p:cond delay="1900"/>
                                  </p:stCond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9" dur="300" fill="hold"/>
                                        <p:tgtEl>
                                          <p:spTgt spid="8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0" dur="300" fill="hold"/>
                                        <p:tgtEl>
                                          <p:spTgt spid="8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fill="hold" nodeType="withEffect">
                                  <p:stCondLst>
                                    <p:cond delay="1400"/>
                                  </p:stCond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5" dur="300" fill="hold"/>
                                        <p:tgtEl>
                                          <p:spTgt spid="8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6" dur="300" fill="hold"/>
                                        <p:tgtEl>
                                          <p:spTgt spid="8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7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fill="hold" nodeType="withEffect">
                                  <p:stCondLst>
                                    <p:cond delay="900"/>
                                  </p:stCond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1" dur="300" fill="hold"/>
                                        <p:tgtEl>
                                          <p:spTgt spid="8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2" dur="300" fill="hold"/>
                                        <p:tgtEl>
                                          <p:spTgt spid="8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3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15640" y="1599840"/>
            <a:ext cx="1939680" cy="1939680"/>
          </a:xfrm>
          <a:prstGeom prst="ellipse">
            <a:avLst/>
          </a:prstGeom>
          <a:noFill/>
          <a:ln w="9360">
            <a:solidFill>
              <a:srgbClr val="19BAA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-540720" y="3795120"/>
            <a:ext cx="2005920" cy="200592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2302200" y="1274760"/>
            <a:ext cx="801000" cy="80100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1500120" y="2154600"/>
            <a:ext cx="116748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4372200" y="838080"/>
            <a:ext cx="564480" cy="564480"/>
          </a:xfrm>
          <a:prstGeom prst="ellipse">
            <a:avLst/>
          </a:prstGeom>
          <a:gradFill>
            <a:gsLst>
              <a:gs pos="0">
                <a:srgbClr val="19BAA9"/>
              </a:gs>
              <a:gs pos="100000">
                <a:srgbClr val="138F81"/>
              </a:gs>
            </a:gsLst>
            <a:lin ang="2700000"/>
          </a:gradFill>
          <a:ln w="25560">
            <a:solidFill>
              <a:srgbClr val="138F81"/>
            </a:solidFill>
            <a:round/>
          </a:ln>
          <a:effectLst>
            <a:outerShdw dist="190219" dir="3541058">
              <a:srgbClr val="0D0D0D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4547160" y="894240"/>
            <a:ext cx="214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4361400" y="1785600"/>
            <a:ext cx="564480" cy="564480"/>
          </a:xfrm>
          <a:prstGeom prst="ellipse">
            <a:avLst/>
          </a:prstGeom>
          <a:gradFill>
            <a:gsLst>
              <a:gs pos="0">
                <a:srgbClr val="F26434"/>
              </a:gs>
              <a:gs pos="100000">
                <a:srgbClr val="E33F24"/>
              </a:gs>
            </a:gsLst>
            <a:lin ang="2700000"/>
          </a:gradFill>
          <a:ln w="25560">
            <a:solidFill>
              <a:srgbClr val="E33F24"/>
            </a:solidFill>
            <a:round/>
          </a:ln>
          <a:effectLst>
            <a:outerShdw dist="190219" dir="3541058">
              <a:srgbClr val="0D0D0D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4536000" y="1841400"/>
            <a:ext cx="214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4361400" y="2797560"/>
            <a:ext cx="564480" cy="564480"/>
          </a:xfrm>
          <a:prstGeom prst="ellipse">
            <a:avLst/>
          </a:prstGeom>
          <a:gradFill>
            <a:gsLst>
              <a:gs pos="0">
                <a:srgbClr val="B2D138"/>
              </a:gs>
              <a:gs pos="100000">
                <a:srgbClr val="89A13D"/>
              </a:gs>
            </a:gsLst>
            <a:lin ang="2700000"/>
          </a:gradFill>
          <a:ln w="25560">
            <a:solidFill>
              <a:srgbClr val="89A13D"/>
            </a:solidFill>
            <a:round/>
          </a:ln>
          <a:effectLst>
            <a:outerShdw dist="190219" dir="3541058">
              <a:srgbClr val="0D0D0D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CustomShape 10"/>
          <p:cNvSpPr/>
          <p:nvPr/>
        </p:nvSpPr>
        <p:spPr>
          <a:xfrm>
            <a:off x="4536000" y="2853720"/>
            <a:ext cx="214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4361400" y="3713400"/>
            <a:ext cx="564480" cy="564480"/>
          </a:xfrm>
          <a:prstGeom prst="ellipse">
            <a:avLst/>
          </a:prstGeom>
          <a:gradFill>
            <a:gsLst>
              <a:gs pos="0">
                <a:srgbClr val="16B2C1"/>
              </a:gs>
              <a:gs pos="100000">
                <a:srgbClr val="108692"/>
              </a:gs>
            </a:gsLst>
            <a:lin ang="2700000"/>
          </a:gradFill>
          <a:ln w="25560">
            <a:solidFill>
              <a:srgbClr val="108692"/>
            </a:solidFill>
            <a:round/>
          </a:ln>
          <a:effectLst>
            <a:outerShdw dist="190219" dir="3541058">
              <a:srgbClr val="0D0D0D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12"/>
          <p:cNvSpPr/>
          <p:nvPr/>
        </p:nvSpPr>
        <p:spPr>
          <a:xfrm>
            <a:off x="4536000" y="3769560"/>
            <a:ext cx="214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5292000" y="864000"/>
            <a:ext cx="1943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搭建环境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5292000" y="1805400"/>
            <a:ext cx="2447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学习资料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5292000" y="2798640"/>
            <a:ext cx="2447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项目实战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4" name="CustomShape 16"/>
          <p:cNvSpPr/>
          <p:nvPr/>
        </p:nvSpPr>
        <p:spPr>
          <a:xfrm>
            <a:off x="5292000" y="3694680"/>
            <a:ext cx="2447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公共模块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1331640" y="4493880"/>
            <a:ext cx="1294920" cy="129492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" name="CustomShape 18"/>
          <p:cNvSpPr/>
          <p:nvPr/>
        </p:nvSpPr>
        <p:spPr>
          <a:xfrm>
            <a:off x="2936880" y="4248000"/>
            <a:ext cx="346320" cy="34632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CustomShape 19"/>
          <p:cNvSpPr/>
          <p:nvPr/>
        </p:nvSpPr>
        <p:spPr>
          <a:xfrm>
            <a:off x="8557920" y="4555800"/>
            <a:ext cx="1171080" cy="117108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300" fill="hold"/>
                                        <p:tgtEl>
                                          <p:spTgt spid="9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300" fill="hold"/>
                                        <p:tgtEl>
                                          <p:spTgt spid="9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" dur="300" fill="hold"/>
                                        <p:tgtEl>
                                          <p:spTgt spid="9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" dur="300" fill="hold"/>
                                        <p:tgtEl>
                                          <p:spTgt spid="9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fill="hold" nodeType="withEffect">
                                  <p:stCondLst>
                                    <p:cond delay="600"/>
                                  </p:stCond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9" dur="300" fill="hold"/>
                                        <p:tgtEl>
                                          <p:spTgt spid="8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0" dur="300" fill="hold"/>
                                        <p:tgtEl>
                                          <p:spTgt spid="8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5" dur="300" fill="hold"/>
                                        <p:tgtEl>
                                          <p:spTgt spid="10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6" dur="300" fill="hold"/>
                                        <p:tgtEl>
                                          <p:spTgt spid="10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1" dur="300" fill="hold"/>
                                        <p:tgtEl>
                                          <p:spTgt spid="10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2" dur="300" fill="hold"/>
                                        <p:tgtEl>
                                          <p:spTgt spid="10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7" dur="300" fill="hold"/>
                                        <p:tgtEl>
                                          <p:spTgt spid="9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8" dur="300" fill="hold"/>
                                        <p:tgtEl>
                                          <p:spTgt spid="9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9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fill="hold" nodeType="withEffect">
                                  <p:stCondLst>
                                    <p:cond delay="500"/>
                                  </p:stCond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3" dur="300" fill="hold"/>
                                        <p:tgtEl>
                                          <p:spTgt spid="9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4" dur="300" fill="hold"/>
                                        <p:tgtEl>
                                          <p:spTgt spid="9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5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fill="hold" nodeType="withEffect">
                                  <p:stCondLst>
                                    <p:cond delay="1100"/>
                                  </p:stCond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9" dur="300" fill="hold"/>
                                        <p:tgtEl>
                                          <p:spTgt spid="9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0" dur="300" fill="hold"/>
                                        <p:tgtEl>
                                          <p:spTgt spid="9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fill="hold" nodeType="withEffect">
                                  <p:stCondLst>
                                    <p:cond delay="1200"/>
                                  </p:stCond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9" dur="300" fill="hold"/>
                                        <p:tgtEl>
                                          <p:spTgt spid="9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0" dur="300" fill="hold"/>
                                        <p:tgtEl>
                                          <p:spTgt spid="9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1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fill="hold" nodeType="withEffect">
                                  <p:stCondLst>
                                    <p:cond delay="1500"/>
                                  </p:stCond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5" dur="300" fill="hold"/>
                                        <p:tgtEl>
                                          <p:spTgt spid="9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6" dur="300" fill="hold"/>
                                        <p:tgtEl>
                                          <p:spTgt spid="9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7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fill="hold" nodeType="withEffect">
                                  <p:stCondLst>
                                    <p:cond delay="1600"/>
                                  </p:stCond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5" dur="300" fill="hold"/>
                                        <p:tgtEl>
                                          <p:spTgt spid="9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76" dur="300" fill="hold"/>
                                        <p:tgtEl>
                                          <p:spTgt spid="9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7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fill="hold" nodeType="withEffect">
                                  <p:stCondLst>
                                    <p:cond delay="1900"/>
                                  </p:stCond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81" dur="300" fill="hold"/>
                                        <p:tgtEl>
                                          <p:spTgt spid="9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2" dur="300" fill="hold"/>
                                        <p:tgtEl>
                                          <p:spTgt spid="9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3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fill="hold" nodeType="withEffect">
                                  <p:stCondLst>
                                    <p:cond delay="2000"/>
                                  </p:stCond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91" dur="300" fill="hold"/>
                                        <p:tgtEl>
                                          <p:spTgt spid="9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2" dur="300" fill="hold"/>
                                        <p:tgtEl>
                                          <p:spTgt spid="9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3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fill="hold" nodeType="withEffect">
                                  <p:stCondLst>
                                    <p:cond delay="2300"/>
                                  </p:stCond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97" dur="300" fill="hold"/>
                                        <p:tgtEl>
                                          <p:spTgt spid="10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8" dur="300" fill="hold"/>
                                        <p:tgtEl>
                                          <p:spTgt spid="10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9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fill="hold" nodeType="withEffect">
                                  <p:stCondLst>
                                    <p:cond delay="2400"/>
                                  </p:stCond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7" dur="300" fill="hold"/>
                                        <p:tgtEl>
                                          <p:spTgt spid="10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8" dur="300" fill="hold"/>
                                        <p:tgtEl>
                                          <p:spTgt spid="10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9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267640" y="2570040"/>
            <a:ext cx="913680" cy="91368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4500000" y="2569680"/>
            <a:ext cx="359928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NodeJs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TypeScript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Angular CLI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00000" y="1942920"/>
            <a:ext cx="2159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搭建环境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403640" y="1418760"/>
            <a:ext cx="1579680" cy="157968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-828720" y="3867120"/>
            <a:ext cx="2078280" cy="2078280"/>
          </a:xfrm>
          <a:prstGeom prst="ellipse">
            <a:avLst/>
          </a:prstGeom>
          <a:noFill/>
          <a:ln w="9360">
            <a:solidFill>
              <a:srgbClr val="19BAA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971640" y="2138760"/>
            <a:ext cx="627480" cy="62748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7452360" y="4493880"/>
            <a:ext cx="1294920" cy="129492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3420000" y="1850760"/>
            <a:ext cx="346320" cy="34632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2383200" y="2157840"/>
            <a:ext cx="824040" cy="824040"/>
          </a:xfrm>
          <a:prstGeom prst="ellipse">
            <a:avLst/>
          </a:prstGeom>
          <a:gradFill>
            <a:gsLst>
              <a:gs pos="0">
                <a:srgbClr val="19BAA9"/>
              </a:gs>
              <a:gs pos="100000">
                <a:srgbClr val="138F81"/>
              </a:gs>
            </a:gsLst>
            <a:lin ang="2700000"/>
          </a:gradFill>
          <a:ln w="25560">
            <a:solidFill>
              <a:srgbClr val="138F81"/>
            </a:solidFill>
            <a:round/>
          </a:ln>
          <a:effectLst>
            <a:outerShdw dist="190219" dir="3541058">
              <a:srgbClr val="0D0D0D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2339640" y="2216160"/>
            <a:ext cx="9108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8621640" y="4803120"/>
            <a:ext cx="863640" cy="86364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300" fill="hold"/>
                                        <p:tgtEl>
                                          <p:spTgt spid="11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300" fill="hold"/>
                                        <p:tgtEl>
                                          <p:spTgt spid="11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" dur="300" fill="hold"/>
                                        <p:tgtEl>
                                          <p:spTgt spid="11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" dur="300" fill="hold"/>
                                        <p:tgtEl>
                                          <p:spTgt spid="11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fill="hold" nodeType="withEffect">
                                  <p:stCondLst>
                                    <p:cond delay="500"/>
                                  </p:stCond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6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6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6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6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7" dur="300" fill="hold"/>
                                        <p:tgtEl>
                                          <p:spTgt spid="11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8" dur="300" fill="hold"/>
                                        <p:tgtEl>
                                          <p:spTgt spid="11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3" dur="300" fill="hold"/>
                                        <p:tgtEl>
                                          <p:spTgt spid="11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4" dur="300" fill="hold"/>
                                        <p:tgtEl>
                                          <p:spTgt spid="11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5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fill="hold" nodeType="withEffect">
                                  <p:stCondLst>
                                    <p:cond delay="600"/>
                                  </p:stCond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9" dur="300" fill="hold"/>
                                        <p:tgtEl>
                                          <p:spTgt spid="11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0" dur="300" fill="hold"/>
                                        <p:tgtEl>
                                          <p:spTgt spid="11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5" dur="300" fill="hold"/>
                                        <p:tgtEl>
                                          <p:spTgt spid="11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6" dur="300" fill="hold"/>
                                        <p:tgtEl>
                                          <p:spTgt spid="11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7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1" dur="300" fill="hold"/>
                                        <p:tgtEl>
                                          <p:spTgt spid="11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2" dur="300" fill="hold"/>
                                        <p:tgtEl>
                                          <p:spTgt spid="11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3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7" dur="300" fill="hold"/>
                                        <p:tgtEl>
                                          <p:spTgt spid="11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8" dur="300" fill="hold"/>
                                        <p:tgtEl>
                                          <p:spTgt spid="11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3" dur="300" fill="hold"/>
                                        <p:tgtEl>
                                          <p:spTgt spid="10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4" dur="300" fill="hold"/>
                                        <p:tgtEl>
                                          <p:spTgt spid="10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5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267640" y="2570040"/>
            <a:ext cx="913680" cy="91368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4500000" y="2569680"/>
            <a:ext cx="359928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Angular官网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项目所有组件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图标文字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500000" y="1942920"/>
            <a:ext cx="2159280" cy="88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学习资料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403640" y="1418760"/>
            <a:ext cx="1579680" cy="157968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-828720" y="3867120"/>
            <a:ext cx="2078280" cy="2078280"/>
          </a:xfrm>
          <a:prstGeom prst="ellipse">
            <a:avLst/>
          </a:prstGeom>
          <a:noFill/>
          <a:ln w="9360">
            <a:solidFill>
              <a:srgbClr val="19BAA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971640" y="2138760"/>
            <a:ext cx="627480" cy="62748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7452360" y="4493880"/>
            <a:ext cx="1294920" cy="129492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3420000" y="1850760"/>
            <a:ext cx="346320" cy="34632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2383200" y="2157840"/>
            <a:ext cx="824040" cy="824040"/>
          </a:xfrm>
          <a:prstGeom prst="ellipse">
            <a:avLst/>
          </a:prstGeom>
          <a:gradFill>
            <a:gsLst>
              <a:gs pos="0">
                <a:srgbClr val="F26434"/>
              </a:gs>
              <a:gs pos="100000">
                <a:srgbClr val="E33F24"/>
              </a:gs>
            </a:gsLst>
            <a:lin ang="2700000"/>
          </a:gradFill>
          <a:ln w="25560">
            <a:solidFill>
              <a:srgbClr val="E33F24"/>
            </a:solidFill>
            <a:round/>
          </a:ln>
          <a:effectLst>
            <a:outerShdw dist="190219" dir="3541058">
              <a:srgbClr val="0D0D0D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339640" y="2216160"/>
            <a:ext cx="9108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8621640" y="4803120"/>
            <a:ext cx="863640" cy="86364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300" fill="hold"/>
                                        <p:tgtEl>
                                          <p:spTgt spid="12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300" fill="hold"/>
                                        <p:tgtEl>
                                          <p:spTgt spid="12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" dur="300" fill="hold"/>
                                        <p:tgtEl>
                                          <p:spTgt spid="1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" dur="300" fill="hold"/>
                                        <p:tgtEl>
                                          <p:spTgt spid="1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fill="hold" nodeType="withEffect">
                                  <p:stCondLst>
                                    <p:cond delay="500"/>
                                  </p:stCond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6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6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/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600" fill="hold"/>
                                        <p:tgtEl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600" fill="hold"/>
                                        <p:tgtEl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7" dur="300" fill="hold"/>
                                        <p:tgtEl>
                                          <p:spTgt spid="12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8" dur="300" fill="hold"/>
                                        <p:tgtEl>
                                          <p:spTgt spid="12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9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3" dur="300" fill="hold"/>
                                        <p:tgtEl>
                                          <p:spTgt spid="12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4" dur="300" fill="hold"/>
                                        <p:tgtEl>
                                          <p:spTgt spid="12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fill="hold" nodeType="withEffect">
                                  <p:stCondLst>
                                    <p:cond delay="600"/>
                                  </p:stCond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9" dur="300" fill="hold"/>
                                        <p:tgtEl>
                                          <p:spTgt spid="12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0" dur="300" fill="hold"/>
                                        <p:tgtEl>
                                          <p:spTgt spid="12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5" dur="300" fill="hold"/>
                                        <p:tgtEl>
                                          <p:spTgt spid="12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6" dur="300" fill="hold"/>
                                        <p:tgtEl>
                                          <p:spTgt spid="12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7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1" dur="300" fill="hold"/>
                                        <p:tgtEl>
                                          <p:spTgt spid="12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2" dur="300" fill="hold"/>
                                        <p:tgtEl>
                                          <p:spTgt spid="12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3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7" dur="300" fill="hold"/>
                                        <p:tgtEl>
                                          <p:spTgt spid="12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8" dur="300" fill="hold"/>
                                        <p:tgtEl>
                                          <p:spTgt spid="12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3" dur="300" fill="hold"/>
                                        <p:tgtEl>
                                          <p:spTgt spid="11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4" dur="300" fill="hold"/>
                                        <p:tgtEl>
                                          <p:spTgt spid="11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67640" y="2570040"/>
            <a:ext cx="913680" cy="91368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4500000" y="2569680"/>
            <a:ext cx="359928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创建项目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简单数据绑定及联动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生命周期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认识路由并了解懒加载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00000" y="1942920"/>
            <a:ext cx="2159280" cy="88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项目实战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403640" y="1418760"/>
            <a:ext cx="1579680" cy="157968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-828720" y="3867120"/>
            <a:ext cx="2078280" cy="2078280"/>
          </a:xfrm>
          <a:prstGeom prst="ellipse">
            <a:avLst/>
          </a:prstGeom>
          <a:noFill/>
          <a:ln w="9360">
            <a:solidFill>
              <a:srgbClr val="19BAA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971640" y="2138760"/>
            <a:ext cx="627480" cy="62748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7452360" y="4493880"/>
            <a:ext cx="1294920" cy="129492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3420000" y="1850760"/>
            <a:ext cx="346320" cy="34632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2383200" y="2157840"/>
            <a:ext cx="824040" cy="824040"/>
          </a:xfrm>
          <a:prstGeom prst="ellipse">
            <a:avLst/>
          </a:prstGeom>
          <a:gradFill>
            <a:gsLst>
              <a:gs pos="0">
                <a:srgbClr val="B2D138"/>
              </a:gs>
              <a:gs pos="100000">
                <a:srgbClr val="89A13D"/>
              </a:gs>
            </a:gsLst>
            <a:lin ang="2700000"/>
          </a:gradFill>
          <a:ln w="25560">
            <a:solidFill>
              <a:srgbClr val="89A13D"/>
            </a:solidFill>
            <a:round/>
          </a:ln>
          <a:effectLst>
            <a:outerShdw dist="190219" dir="3541058">
              <a:srgbClr val="0D0D0D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2339640" y="2216160"/>
            <a:ext cx="9108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8621640" y="4803120"/>
            <a:ext cx="863640" cy="86364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300" fill="hold"/>
                                        <p:tgtEl>
                                          <p:spTgt spid="13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300" fill="hold"/>
                                        <p:tgtEl>
                                          <p:spTgt spid="13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" dur="300" fill="hold"/>
                                        <p:tgtEl>
                                          <p:spTgt spid="13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" dur="300" fill="hold"/>
                                        <p:tgtEl>
                                          <p:spTgt spid="13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fill="hold" nodeType="withEffect">
                                  <p:stCondLst>
                                    <p:cond delay="500"/>
                                  </p:stCond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7" dur="300" fill="hold"/>
                                        <p:tgtEl>
                                          <p:spTgt spid="13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8" dur="300" fill="hold"/>
                                        <p:tgtEl>
                                          <p:spTgt spid="13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9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3" dur="300" fill="hold"/>
                                        <p:tgtEl>
                                          <p:spTgt spid="13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4" dur="300" fill="hold"/>
                                        <p:tgtEl>
                                          <p:spTgt spid="13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5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fill="hold" nodeType="withEffect">
                                  <p:stCondLst>
                                    <p:cond delay="600"/>
                                  </p:stCond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9" dur="300" fill="hold"/>
                                        <p:tgtEl>
                                          <p:spTgt spid="13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0" dur="300" fill="hold"/>
                                        <p:tgtEl>
                                          <p:spTgt spid="13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5" dur="300" fill="hold"/>
                                        <p:tgtEl>
                                          <p:spTgt spid="13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6" dur="300" fill="hold"/>
                                        <p:tgtEl>
                                          <p:spTgt spid="13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7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1" dur="300" fill="hold"/>
                                        <p:tgtEl>
                                          <p:spTgt spid="13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2" dur="300" fill="hold"/>
                                        <p:tgtEl>
                                          <p:spTgt spid="13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3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7" dur="300" fill="hold"/>
                                        <p:tgtEl>
                                          <p:spTgt spid="14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8" dur="300" fill="hold"/>
                                        <p:tgtEl>
                                          <p:spTgt spid="14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3" dur="300" fill="hold"/>
                                        <p:tgtEl>
                                          <p:spTgt spid="13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4" dur="300" fill="hold"/>
                                        <p:tgtEl>
                                          <p:spTgt spid="13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5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267640" y="2570040"/>
            <a:ext cx="913680" cy="91368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4500000" y="2569680"/>
            <a:ext cx="359928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Ng2-bootstrap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日期控件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l">
              <a:lnSpc>
                <a:spcPct val="100000"/>
              </a:lnSpc>
            </a:pPr>
            <a:r>
              <a:rPr lang="en-US" sz="10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模态框</a:t>
            </a:r>
            <a:endParaRPr lang="en-US" sz="105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宋体"/>
            </a:endParaRPr>
          </a:p>
          <a:p>
            <a:pPr algn="l">
              <a:lnSpc>
                <a:spcPct val="100000"/>
              </a:lnSpc>
            </a:pPr>
            <a:r>
              <a:rPr lang="en-US" sz="10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初始化焦点选中指令</a:t>
            </a:r>
            <a:endParaRPr lang="en-US" sz="105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宋体"/>
            </a:endParaRPr>
          </a:p>
          <a:p>
            <a:pPr algn="l">
              <a:lnSpc>
                <a:spcPct val="100000"/>
              </a:lnSpc>
            </a:pPr>
            <a:r>
              <a:rPr lang="en-US" sz="10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宋体"/>
              </a:rPr>
              <a:t>单位换算管道</a:t>
            </a:r>
            <a:endParaRPr lang="en-US" sz="105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宋体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500000" y="1942920"/>
            <a:ext cx="2159280" cy="88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公共功能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403640" y="1418760"/>
            <a:ext cx="1579680" cy="157968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-828720" y="3867120"/>
            <a:ext cx="2078280" cy="2078280"/>
          </a:xfrm>
          <a:prstGeom prst="ellipse">
            <a:avLst/>
          </a:prstGeom>
          <a:noFill/>
          <a:ln w="9360">
            <a:solidFill>
              <a:srgbClr val="19BAA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971640" y="2138760"/>
            <a:ext cx="627480" cy="62748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7452360" y="4493880"/>
            <a:ext cx="1294920" cy="1294920"/>
          </a:xfrm>
          <a:prstGeom prst="ellipse">
            <a:avLst/>
          </a:prstGeom>
          <a:noFill/>
          <a:ln w="9360">
            <a:solidFill>
              <a:srgbClr val="16B2C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3420000" y="1850760"/>
            <a:ext cx="346320" cy="346320"/>
          </a:xfrm>
          <a:prstGeom prst="ellipse">
            <a:avLst/>
          </a:prstGeom>
          <a:noFill/>
          <a:ln w="9360">
            <a:solidFill>
              <a:srgbClr val="F2643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2383200" y="2157840"/>
            <a:ext cx="824040" cy="824040"/>
          </a:xfrm>
          <a:prstGeom prst="ellipse">
            <a:avLst/>
          </a:prstGeom>
          <a:gradFill>
            <a:gsLst>
              <a:gs pos="0">
                <a:srgbClr val="16B2C1"/>
              </a:gs>
              <a:gs pos="100000">
                <a:srgbClr val="108692"/>
              </a:gs>
            </a:gsLst>
            <a:lin ang="2700000"/>
          </a:gradFill>
          <a:ln w="25560">
            <a:solidFill>
              <a:srgbClr val="108692"/>
            </a:solidFill>
            <a:round/>
          </a:ln>
          <a:effectLst>
            <a:outerShdw dist="190219" dir="3541058">
              <a:srgbClr val="0D0D0D">
                <a:alpha val="2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2339640" y="2216160"/>
            <a:ext cx="9108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8621640" y="4803120"/>
            <a:ext cx="863640" cy="863640"/>
          </a:xfrm>
          <a:prstGeom prst="ellipse">
            <a:avLst/>
          </a:prstGeom>
          <a:noFill/>
          <a:ln w="9360">
            <a:solidFill>
              <a:srgbClr val="B2D13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300" fill="hold"/>
                                        <p:tgtEl>
                                          <p:spTgt spid="14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300" fill="hold"/>
                                        <p:tgtEl>
                                          <p:spTgt spid="14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" dur="300" fill="hold"/>
                                        <p:tgtEl>
                                          <p:spTgt spid="15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" dur="300" fill="hold"/>
                                        <p:tgtEl>
                                          <p:spTgt spid="15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fill="hold" nodeType="withEffect">
                                  <p:stCondLst>
                                    <p:cond delay="500"/>
                                  </p:stCond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6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6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6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6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7" dur="300" fill="hold"/>
                                        <p:tgtEl>
                                          <p:spTgt spid="14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8" dur="300" fill="hold"/>
                                        <p:tgtEl>
                                          <p:spTgt spid="14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9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fill="hold" nodeType="withEffect">
                                  <p:stCondLst>
                                    <p:cond delay="300"/>
                                  </p:stCond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3" dur="300" fill="hold"/>
                                        <p:tgtEl>
                                          <p:spTgt spid="14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4" dur="300" fill="hold"/>
                                        <p:tgtEl>
                                          <p:spTgt spid="14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5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fill="hold" nodeType="withEffect">
                                  <p:stCondLst>
                                    <p:cond delay="600"/>
                                  </p:stCond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9" dur="300" fill="hold"/>
                                        <p:tgtEl>
                                          <p:spTgt spid="14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0" dur="300" fill="hold"/>
                                        <p:tgtEl>
                                          <p:spTgt spid="14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5" dur="300" fill="hold"/>
                                        <p:tgtEl>
                                          <p:spTgt spid="14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6" dur="300" fill="hold"/>
                                        <p:tgtEl>
                                          <p:spTgt spid="14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7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1" dur="300" fill="hold"/>
                                        <p:tgtEl>
                                          <p:spTgt spid="14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2" dur="300" fill="hold"/>
                                        <p:tgtEl>
                                          <p:spTgt spid="14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3"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7" dur="300" fill="hold"/>
                                        <p:tgtEl>
                                          <p:spTgt spid="15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8" dur="300" fill="hold"/>
                                        <p:tgtEl>
                                          <p:spTgt spid="15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fill="hold" nodeType="withEffect">
                                  <p:stCondLst>
                                    <p:cond delay="400"/>
                                  </p:stCond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3" dur="300" fill="hold"/>
                                        <p:tgtEl>
                                          <p:spTgt spid="14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4" dur="300" fill="hold"/>
                                        <p:tgtEl>
                                          <p:spTgt spid="14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5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fill="hold" nodeType="withEffect">
                                  <p:stCondLst>
                                    <p:cond delay="70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Kingsoft Office WPP</Application>
  <PresentationFormat/>
  <Paragraphs>61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简洁工作汇报</dc:title>
  <dc:creator>第一PPT模板网：www.1ppt.com</dc:creator>
  <cp:keywords>第一PPT模板网：www.1ppt.com</cp:keywords>
  <cp:lastModifiedBy>caiping</cp:lastModifiedBy>
  <cp:revision>76</cp:revision>
  <dcterms:created xsi:type="dcterms:W3CDTF">2017-12-22T05:46:18Z</dcterms:created>
  <dcterms:modified xsi:type="dcterms:W3CDTF">2017-12-22T05:46:18Z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2052-10.1.0.6115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30</vt:i4>
  </property>
  <property fmtid="{D5CDD505-2E9C-101B-9397-08002B2CF9AE}" pid="9" name="PresentationFormat">
    <vt:lpwstr>自定义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