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Docker优势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en-US"/>
              <a:t>应用快速创建与部署</a:t>
            </a:r>
            <a:endParaRPr lang="x-none" altLang="en-US"/>
          </a:p>
          <a:p>
            <a:r>
              <a:rPr lang="en-US"/>
              <a:t>持续</a:t>
            </a:r>
            <a:r>
              <a:rPr lang="x-none" altLang="en-US"/>
              <a:t>开发，</a:t>
            </a:r>
            <a:r>
              <a:rPr lang="en-US"/>
              <a:t>集成</a:t>
            </a:r>
            <a:r>
              <a:rPr lang="x-none" altLang="en-US"/>
              <a:t>，部署</a:t>
            </a:r>
            <a:endParaRPr lang="x-none" altLang="en-US"/>
          </a:p>
          <a:p>
            <a:r>
              <a:rPr lang="x-none" altLang="en-US"/>
              <a:t>dev 和 ops 关注点分离</a:t>
            </a:r>
            <a:endParaRPr lang="x-none" altLang="en-US"/>
          </a:p>
          <a:p>
            <a:r>
              <a:rPr lang="x-none" altLang="en-US"/>
              <a:t>开发，测试，生产环境一致</a:t>
            </a:r>
            <a:endParaRPr lang="x-none" altLang="en-US"/>
          </a:p>
          <a:p>
            <a:r>
              <a:rPr lang="x-none" altLang="en-US"/>
              <a:t>以应用为中心的管理</a:t>
            </a:r>
            <a:endParaRPr lang="x-none" altLang="en-US"/>
          </a:p>
          <a:p>
            <a:r>
              <a:rPr lang="x-none" altLang="en-US"/>
              <a:t>松耦合，分布式，灵活的微服务</a:t>
            </a:r>
            <a:endParaRPr lang="x-none" altLang="en-US"/>
          </a:p>
          <a:p>
            <a:r>
              <a:rPr lang="en-US"/>
              <a:t>可移植性</a:t>
            </a:r>
            <a:endParaRPr lang="en-US"/>
          </a:p>
          <a:p>
            <a:r>
              <a:rPr lang="en-US"/>
              <a:t>隔离性</a:t>
            </a:r>
            <a:endParaRPr lang="en-US"/>
          </a:p>
          <a:p>
            <a:r>
              <a:rPr lang="x-none" altLang="en-US"/>
              <a:t>资源利用率高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k8s平台(CAAS)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健康检查</a:t>
            </a:r>
            <a:endParaRPr lang="x-none" altLang="en-US"/>
          </a:p>
          <a:p>
            <a:r>
              <a:rPr lang="x-none" altLang="en-US"/>
              <a:t>水平扩展</a:t>
            </a:r>
            <a:endParaRPr lang="x-none" altLang="en-US"/>
          </a:p>
          <a:p>
            <a:r>
              <a:rPr lang="x-none" altLang="en-US"/>
              <a:t>资源限制</a:t>
            </a:r>
            <a:endParaRPr lang="x-none" altLang="en-US"/>
          </a:p>
          <a:p>
            <a:r>
              <a:rPr lang="x-none" altLang="en-US"/>
              <a:t>服务发现和负载均衡</a:t>
            </a:r>
            <a:endParaRPr lang="x-none" altLang="en-US"/>
          </a:p>
          <a:p>
            <a:r>
              <a:rPr lang="x-none" altLang="en-US"/>
              <a:t>滚动升级和回退</a:t>
            </a:r>
            <a:endParaRPr lang="x-none" altLang="en-US"/>
          </a:p>
          <a:p>
            <a:r>
              <a:rPr lang="x-none" altLang="en-US"/>
              <a:t>存储编排</a:t>
            </a:r>
            <a:endParaRPr lang="x-none" altLang="en-US"/>
          </a:p>
          <a:p>
            <a:r>
              <a:rPr lang="x-none" altLang="en-US"/>
              <a:t>批处理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Openshift(PAAS)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基于k8s</a:t>
            </a:r>
            <a:endParaRPr lang="x-none" altLang="en-US"/>
          </a:p>
          <a:p>
            <a:r>
              <a:rPr lang="x-none" altLang="en-US"/>
              <a:t>为应用开发和多租户提供优化</a:t>
            </a:r>
            <a:endParaRPr lang="x-none" altLang="en-US"/>
          </a:p>
          <a:p>
            <a:r>
              <a:rPr lang="x-none" altLang="en-US"/>
              <a:t>添加帮助快速开发，部署的工具</a:t>
            </a:r>
            <a:endParaRPr lang="x-none" altLang="en-US"/>
          </a:p>
          <a:p>
            <a:r>
              <a:rPr lang="x-none" altLang="en-US"/>
              <a:t>扩展了安全相关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k8s vs openshift</a:t>
            </a:r>
            <a:endParaRPr lang="x-none" altLang="en-US"/>
          </a:p>
        </p:txBody>
      </p:sp>
      <p:graphicFrame>
        <p:nvGraphicFramePr>
          <p:cNvPr id="11" name="Content Placeholder 10"/>
          <p:cNvGraphicFramePr/>
          <p:nvPr>
            <p:ph idx="1"/>
          </p:nvPr>
        </p:nvGraphicFramePr>
        <p:xfrm>
          <a:off x="838200" y="1825625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CAAS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PAAS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只提供Dashboard展示界面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提供点击部署界面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不提供构建流(可使用jenkins集成)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提供构建流(S2I)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不集成Docker Registry(可自建)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集成Docker Registry(可自建)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DeepinScreenshot_select-area_201712141027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855" y="650240"/>
            <a:ext cx="10168890" cy="52622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Kingsoft Office WPP</Application>
  <PresentationFormat>Widescreen</PresentationFormat>
  <Paragraphs>47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zhouqinqin</dc:creator>
  <cp:lastModifiedBy>zhouqinqin</cp:lastModifiedBy>
  <cp:revision>2</cp:revision>
  <dcterms:created xsi:type="dcterms:W3CDTF">2017-12-14T03:26:36Z</dcterms:created>
  <dcterms:modified xsi:type="dcterms:W3CDTF">2017-12-14T03:26:36Z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