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8"/>
    <p:restoredTop sz="94655"/>
  </p:normalViewPr>
  <p:slideViewPr>
    <p:cSldViewPr snapToGrid="0">
      <p:cViewPr varScale="1">
        <p:scale>
          <a:sx n="92" d="100"/>
          <a:sy n="9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D755-6065-C33B-9C96-CA3F7CBC4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Portfolio Website Overview – Components &amp; Technologies Used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9F0BE-C69F-44FB-653B-7AC16E8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Nanditha C (</a:t>
            </a:r>
            <a:r>
              <a:rPr lang="en-IN" dirty="0" err="1"/>
              <a:t>yezzc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3rd Year CSE -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1E65-2543-1B6F-AEA2-8BE4EF22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998233"/>
            <a:ext cx="3498979" cy="2456442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Tech Stack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5255-5DAE-188C-56CA-74D64D09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HTML5 &amp; CSS3</a:t>
            </a:r>
            <a:r>
              <a:rPr lang="en-IN" dirty="0"/>
              <a:t> – Page structure &amp; styling</a:t>
            </a:r>
          </a:p>
          <a:p>
            <a:r>
              <a:rPr lang="en-IN" b="1" dirty="0" err="1"/>
              <a:t>React.js</a:t>
            </a:r>
            <a:r>
              <a:rPr lang="en-IN" dirty="0"/>
              <a:t> – Component-based UI</a:t>
            </a:r>
          </a:p>
          <a:p>
            <a:r>
              <a:rPr lang="en-IN" b="1" dirty="0"/>
              <a:t>React Icons</a:t>
            </a:r>
            <a:r>
              <a:rPr lang="en-IN" dirty="0"/>
              <a:t> – Tech icons and social links</a:t>
            </a:r>
          </a:p>
          <a:p>
            <a:r>
              <a:rPr lang="en-IN" b="1" dirty="0"/>
              <a:t>Git &amp; GitHub</a:t>
            </a:r>
            <a:r>
              <a:rPr lang="en-IN" dirty="0"/>
              <a:t> – Version control &amp; hosting</a:t>
            </a:r>
          </a:p>
          <a:p>
            <a:r>
              <a:rPr lang="en-IN" b="1" dirty="0" err="1"/>
              <a:t>gh</a:t>
            </a:r>
            <a:r>
              <a:rPr lang="en-IN" b="1" dirty="0"/>
              <a:t>-pages</a:t>
            </a:r>
            <a:r>
              <a:rPr lang="en-IN" dirty="0"/>
              <a:t> – Deployment</a:t>
            </a:r>
          </a:p>
          <a:p>
            <a:r>
              <a:rPr lang="en-IN" b="1" dirty="0"/>
              <a:t>Light/Dark Mode Toggle</a:t>
            </a:r>
            <a:r>
              <a:rPr lang="en-IN" dirty="0"/>
              <a:t> – Theme switch using </a:t>
            </a:r>
            <a:r>
              <a:rPr lang="en-IN" dirty="0" err="1"/>
              <a:t>useState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00BE68-CD26-2C7F-6FE5-830C689A7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84084"/>
              </p:ext>
            </p:extLst>
          </p:nvPr>
        </p:nvGraphicFramePr>
        <p:xfrm>
          <a:off x="2031999" y="719665"/>
          <a:ext cx="8608292" cy="559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83">
                  <a:extLst>
                    <a:ext uri="{9D8B030D-6E8A-4147-A177-3AD203B41FA5}">
                      <a16:colId xmlns:a16="http://schemas.microsoft.com/office/drawing/2014/main" val="1946925464"/>
                    </a:ext>
                  </a:extLst>
                </a:gridCol>
                <a:gridCol w="6580909">
                  <a:extLst>
                    <a:ext uri="{9D8B030D-6E8A-4147-A177-3AD203B41FA5}">
                      <a16:colId xmlns:a16="http://schemas.microsoft.com/office/drawing/2014/main" val="3061011477"/>
                    </a:ext>
                  </a:extLst>
                </a:gridCol>
              </a:tblGrid>
              <a:tr h="698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560496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 dirty="0" err="1"/>
                        <a:t>Home.js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Intro, personal para, GitHub icons, Resume Download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4450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 dirty="0" err="1"/>
                        <a:t>About.js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 about me, education, internships, certifications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3539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 dirty="0" err="1"/>
                        <a:t>Projects.js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Displays key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474258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 dirty="0" err="1"/>
                        <a:t>Contact.js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Form + social links (GitHub, LinkedIn, Email)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566190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/>
                        <a:t>Skills.js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Icons for tech stack (React, Node, MongoDB,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70114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/>
                        <a:t>Navbar.js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Pink hover top navigation: About Me, Projects, Contact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4599"/>
                  </a:ext>
                </a:extLst>
              </a:tr>
              <a:tr h="698775">
                <a:tc>
                  <a:txBody>
                    <a:bodyPr/>
                    <a:lstStyle/>
                    <a:p>
                      <a:r>
                        <a:rPr lang="en-IN"/>
                        <a:t>Header.js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Site header + Dark/Light mode toggle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07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5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FCA2-5315-B78D-67AD-72F566DE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Elements in 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E3F4-9689-1E8F-C292-5837023D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&lt;section&gt; – Main layout container</a:t>
            </a:r>
          </a:p>
          <a:p>
            <a:r>
              <a:rPr lang="en-IN" dirty="0"/>
              <a:t>&lt;h1&gt;, &lt;h2&gt;, &lt;p&gt; – Titles &amp; text</a:t>
            </a:r>
          </a:p>
          <a:p>
            <a:r>
              <a:rPr lang="en-IN" dirty="0"/>
              <a:t>&lt;form&gt;, &lt;input&gt;, &lt;</a:t>
            </a:r>
            <a:r>
              <a:rPr lang="en-IN" dirty="0" err="1"/>
              <a:t>textarea</a:t>
            </a:r>
            <a:r>
              <a:rPr lang="en-IN" dirty="0"/>
              <a:t>&gt; – Contact form</a:t>
            </a:r>
          </a:p>
          <a:p>
            <a:r>
              <a:rPr lang="en-IN" dirty="0"/>
              <a:t>&lt;button&gt; – Resume download, theme toggle</a:t>
            </a:r>
          </a:p>
          <a:p>
            <a:r>
              <a:rPr lang="en-IN" dirty="0"/>
              <a:t>&lt;a&gt; – GitHub, LinkedIn, Email links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&gt; – Education logos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791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</TotalTime>
  <Words>217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Portfolio Website Overview – Components &amp; Technologies Used</vt:lpstr>
      <vt:lpstr> Tech Stack Used</vt:lpstr>
      <vt:lpstr>PowerPoint Presentation</vt:lpstr>
      <vt:lpstr>HTML Elements in 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Sankar Chintakrinda</dc:creator>
  <cp:lastModifiedBy>Siva Sankar Chintakrinda</cp:lastModifiedBy>
  <cp:revision>1</cp:revision>
  <dcterms:created xsi:type="dcterms:W3CDTF">2025-07-27T21:27:44Z</dcterms:created>
  <dcterms:modified xsi:type="dcterms:W3CDTF">2025-07-27T21:37:56Z</dcterms:modified>
</cp:coreProperties>
</file>