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3"/>
    <p:restoredTop sz="94648"/>
  </p:normalViewPr>
  <p:slideViewPr>
    <p:cSldViewPr snapToGrid="0" snapToObjects="1">
      <p:cViewPr>
        <p:scale>
          <a:sx n="101" d="100"/>
          <a:sy n="101" d="100"/>
        </p:scale>
        <p:origin x="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0DDC5-9651-0447-A2DB-394C5BB169DA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A3637-DD63-FF4E-ACD6-EC53F44682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93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513F-71A4-9A41-8C46-D855B05D982C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C053-9A99-CD40-820B-4B45A24C8F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86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513F-71A4-9A41-8C46-D855B05D982C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C053-9A99-CD40-820B-4B45A24C8F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81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513F-71A4-9A41-8C46-D855B05D982C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C053-9A99-CD40-820B-4B45A24C8F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39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513F-71A4-9A41-8C46-D855B05D982C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C053-9A99-CD40-820B-4B45A24C8F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2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513F-71A4-9A41-8C46-D855B05D982C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C053-9A99-CD40-820B-4B45A24C8F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70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513F-71A4-9A41-8C46-D855B05D982C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C053-9A99-CD40-820B-4B45A24C8F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14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513F-71A4-9A41-8C46-D855B05D982C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C053-9A99-CD40-820B-4B45A24C8F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93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513F-71A4-9A41-8C46-D855B05D982C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C053-9A99-CD40-820B-4B45A24C8F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92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513F-71A4-9A41-8C46-D855B05D982C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C053-9A99-CD40-820B-4B45A24C8F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74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513F-71A4-9A41-8C46-D855B05D982C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C053-9A99-CD40-820B-4B45A24C8F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35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513F-71A4-9A41-8C46-D855B05D982C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C053-9A99-CD40-820B-4B45A24C8F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8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F513F-71A4-9A41-8C46-D855B05D982C}" type="datetimeFigureOut">
              <a:rPr kumimoji="1" lang="zh-CN" altLang="en-US" smtClean="0"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C053-9A99-CD40-820B-4B45A24C8F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47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1.emf"/><Relationship Id="rId10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23" y="4451178"/>
            <a:ext cx="823578" cy="7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76" y="4451178"/>
            <a:ext cx="720000" cy="7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42" y="1231758"/>
            <a:ext cx="985668" cy="7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50" y="57874"/>
            <a:ext cx="737212" cy="72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36" y="2680321"/>
            <a:ext cx="983164" cy="98316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48414" y="2741764"/>
            <a:ext cx="736061" cy="8197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23" y="1026741"/>
            <a:ext cx="668299" cy="11300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0" y="2855936"/>
            <a:ext cx="1035537" cy="65668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03" y="2841468"/>
            <a:ext cx="714000" cy="72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10" y="2926659"/>
            <a:ext cx="512717" cy="515236"/>
          </a:xfrm>
          <a:prstGeom prst="rect">
            <a:avLst/>
          </a:prstGeom>
        </p:spPr>
      </p:pic>
      <p:cxnSp>
        <p:nvCxnSpPr>
          <p:cNvPr id="21" name="直线箭头连接符 20"/>
          <p:cNvCxnSpPr/>
          <p:nvPr/>
        </p:nvCxnSpPr>
        <p:spPr>
          <a:xfrm flipV="1">
            <a:off x="3468577" y="3693050"/>
            <a:ext cx="948226" cy="599551"/>
          </a:xfrm>
          <a:prstGeom prst="straightConnector1">
            <a:avLst/>
          </a:prstGeom>
          <a:ln w="41275">
            <a:solidFill>
              <a:schemeClr val="accent2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V="1">
            <a:off x="3825577" y="3693050"/>
            <a:ext cx="1042933" cy="599552"/>
          </a:xfrm>
          <a:prstGeom prst="straightConnector1">
            <a:avLst/>
          </a:prstGeom>
          <a:ln w="41275">
            <a:solidFill>
              <a:schemeClr val="accent2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3683000" y="2057400"/>
            <a:ext cx="733803" cy="681423"/>
          </a:xfrm>
          <a:prstGeom prst="straightConnector1">
            <a:avLst/>
          </a:prstGeom>
          <a:ln w="41275">
            <a:solidFill>
              <a:schemeClr val="accent2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H="1" flipV="1">
            <a:off x="4134707" y="2057399"/>
            <a:ext cx="733803" cy="681423"/>
          </a:xfrm>
          <a:prstGeom prst="straightConnector1">
            <a:avLst/>
          </a:prstGeom>
          <a:ln w="41275">
            <a:solidFill>
              <a:schemeClr val="accent2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H="1">
            <a:off x="2458808" y="2110334"/>
            <a:ext cx="695311" cy="599552"/>
          </a:xfrm>
          <a:prstGeom prst="straightConnector1">
            <a:avLst/>
          </a:prstGeom>
          <a:ln w="41275">
            <a:solidFill>
              <a:srgbClr val="00B05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3181536" y="2110334"/>
            <a:ext cx="157713" cy="540422"/>
          </a:xfrm>
          <a:prstGeom prst="straightConnector1">
            <a:avLst/>
          </a:prstGeom>
          <a:ln w="41275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>
            <a:off x="1487146" y="2110334"/>
            <a:ext cx="1489712" cy="599552"/>
          </a:xfrm>
          <a:prstGeom prst="straightConnector1">
            <a:avLst/>
          </a:prstGeom>
          <a:ln w="41275">
            <a:solidFill>
              <a:srgbClr val="00B05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2301512" y="3658668"/>
            <a:ext cx="852607" cy="633933"/>
          </a:xfrm>
          <a:prstGeom prst="straightConnector1">
            <a:avLst/>
          </a:prstGeom>
          <a:ln w="41275">
            <a:solidFill>
              <a:srgbClr val="00B05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540634" y="3658668"/>
            <a:ext cx="1310521" cy="633933"/>
          </a:xfrm>
          <a:prstGeom prst="straightConnector1">
            <a:avLst/>
          </a:prstGeom>
          <a:ln w="41275">
            <a:solidFill>
              <a:srgbClr val="00B05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3154119" y="3774036"/>
            <a:ext cx="121083" cy="528788"/>
          </a:xfrm>
          <a:prstGeom prst="straightConnector1">
            <a:avLst/>
          </a:prstGeom>
          <a:ln w="41275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H="1">
            <a:off x="3683000" y="685800"/>
            <a:ext cx="1359832" cy="545958"/>
          </a:xfrm>
          <a:prstGeom prst="straightConnector1">
            <a:avLst/>
          </a:prstGeom>
          <a:ln w="41275">
            <a:solidFill>
              <a:srgbClr val="00B05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H="1">
            <a:off x="3793208" y="787289"/>
            <a:ext cx="1359832" cy="545958"/>
          </a:xfrm>
          <a:prstGeom prst="straightConnector1">
            <a:avLst/>
          </a:prstGeom>
          <a:ln w="41275">
            <a:solidFill>
              <a:schemeClr val="accent2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6147880" y="583154"/>
            <a:ext cx="3946696" cy="648604"/>
          </a:xfrm>
          <a:prstGeom prst="straightConnector1">
            <a:avLst/>
          </a:prstGeom>
          <a:ln w="41275">
            <a:solidFill>
              <a:srgbClr val="00B05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 flipH="1">
            <a:off x="3558665" y="583154"/>
            <a:ext cx="1359832" cy="545958"/>
          </a:xfrm>
          <a:prstGeom prst="straightConnector1">
            <a:avLst/>
          </a:prstGeom>
          <a:ln w="41275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>
            <a:off x="5860298" y="787289"/>
            <a:ext cx="924867" cy="545958"/>
          </a:xfrm>
          <a:prstGeom prst="straightConnector1">
            <a:avLst/>
          </a:prstGeom>
          <a:ln w="41275">
            <a:solidFill>
              <a:schemeClr val="accent2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5927297" y="685800"/>
            <a:ext cx="924867" cy="545958"/>
          </a:xfrm>
          <a:prstGeom prst="straightConnector1">
            <a:avLst/>
          </a:prstGeom>
          <a:ln w="41275">
            <a:solidFill>
              <a:schemeClr val="accent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98" y="4561578"/>
            <a:ext cx="546100" cy="60960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47" y="1333247"/>
            <a:ext cx="609600" cy="622300"/>
          </a:xfrm>
          <a:prstGeom prst="rect">
            <a:avLst/>
          </a:prstGeom>
        </p:spPr>
      </p:pic>
      <p:cxnSp>
        <p:nvCxnSpPr>
          <p:cNvPr id="68" name="直线箭头连接符 67"/>
          <p:cNvCxnSpPr/>
          <p:nvPr/>
        </p:nvCxnSpPr>
        <p:spPr>
          <a:xfrm flipV="1">
            <a:off x="7225272" y="2421037"/>
            <a:ext cx="0" cy="1881787"/>
          </a:xfrm>
          <a:prstGeom prst="straightConnector1">
            <a:avLst/>
          </a:prstGeom>
          <a:ln w="41275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 flipV="1">
            <a:off x="3999899" y="4811178"/>
            <a:ext cx="1124969" cy="32354"/>
          </a:xfrm>
          <a:prstGeom prst="straightConnector1">
            <a:avLst/>
          </a:prstGeom>
          <a:ln w="41275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/>
          <p:nvPr/>
        </p:nvCxnSpPr>
        <p:spPr>
          <a:xfrm flipV="1">
            <a:off x="5660196" y="4769275"/>
            <a:ext cx="1124969" cy="32354"/>
          </a:xfrm>
          <a:prstGeom prst="straightConnector1">
            <a:avLst/>
          </a:prstGeom>
          <a:ln w="41275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/>
          <p:nvPr/>
        </p:nvCxnSpPr>
        <p:spPr>
          <a:xfrm flipH="1">
            <a:off x="3899166" y="888778"/>
            <a:ext cx="1359832" cy="545958"/>
          </a:xfrm>
          <a:prstGeom prst="straightConnector1">
            <a:avLst/>
          </a:prstGeom>
          <a:ln w="41275">
            <a:solidFill>
              <a:srgbClr val="FFC0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/>
          <p:nvPr/>
        </p:nvCxnSpPr>
        <p:spPr>
          <a:xfrm>
            <a:off x="5760246" y="888778"/>
            <a:ext cx="924867" cy="545958"/>
          </a:xfrm>
          <a:prstGeom prst="straightConnector1">
            <a:avLst/>
          </a:prstGeom>
          <a:ln w="41275">
            <a:solidFill>
              <a:srgbClr val="FFC0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93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23" y="4451178"/>
            <a:ext cx="823578" cy="7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76" y="4451178"/>
            <a:ext cx="720000" cy="72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43" y="2057845"/>
            <a:ext cx="983164" cy="98316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48414" y="2741764"/>
            <a:ext cx="736061" cy="8197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14" y="1973372"/>
            <a:ext cx="668299" cy="11300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0" y="2855936"/>
            <a:ext cx="1035537" cy="65668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727" y="2709886"/>
            <a:ext cx="714000" cy="720000"/>
          </a:xfrm>
          <a:prstGeom prst="rect">
            <a:avLst/>
          </a:prstGeom>
        </p:spPr>
      </p:pic>
      <p:cxnSp>
        <p:nvCxnSpPr>
          <p:cNvPr id="29" name="直线箭头连接符 28"/>
          <p:cNvCxnSpPr/>
          <p:nvPr/>
        </p:nvCxnSpPr>
        <p:spPr>
          <a:xfrm flipH="1">
            <a:off x="2458808" y="2110334"/>
            <a:ext cx="695311" cy="599552"/>
          </a:xfrm>
          <a:prstGeom prst="straightConnector1">
            <a:avLst/>
          </a:prstGeom>
          <a:ln w="41275">
            <a:solidFill>
              <a:srgbClr val="00B05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3707002" y="1541622"/>
            <a:ext cx="157713" cy="540422"/>
          </a:xfrm>
          <a:prstGeom prst="straightConnector1">
            <a:avLst/>
          </a:prstGeom>
          <a:ln w="41275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>
            <a:off x="1487146" y="2110334"/>
            <a:ext cx="1489712" cy="599552"/>
          </a:xfrm>
          <a:prstGeom prst="straightConnector1">
            <a:avLst/>
          </a:prstGeom>
          <a:ln w="41275">
            <a:solidFill>
              <a:srgbClr val="00B05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2301512" y="3658668"/>
            <a:ext cx="852607" cy="633933"/>
          </a:xfrm>
          <a:prstGeom prst="straightConnector1">
            <a:avLst/>
          </a:prstGeom>
          <a:ln w="41275">
            <a:solidFill>
              <a:srgbClr val="00B05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540634" y="3658668"/>
            <a:ext cx="1310521" cy="633933"/>
          </a:xfrm>
          <a:prstGeom prst="straightConnector1">
            <a:avLst/>
          </a:prstGeom>
          <a:ln w="41275">
            <a:solidFill>
              <a:srgbClr val="00B05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6147880" y="583154"/>
            <a:ext cx="3946696" cy="648604"/>
          </a:xfrm>
          <a:prstGeom prst="straightConnector1">
            <a:avLst/>
          </a:prstGeom>
          <a:ln w="41275">
            <a:solidFill>
              <a:srgbClr val="00B05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>
            <a:off x="5860298" y="787289"/>
            <a:ext cx="924867" cy="545958"/>
          </a:xfrm>
          <a:prstGeom prst="straightConnector1">
            <a:avLst/>
          </a:prstGeom>
          <a:ln w="41275">
            <a:solidFill>
              <a:schemeClr val="accent2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5927297" y="685800"/>
            <a:ext cx="924867" cy="545958"/>
          </a:xfrm>
          <a:prstGeom prst="straightConnector1">
            <a:avLst/>
          </a:prstGeom>
          <a:ln w="41275">
            <a:solidFill>
              <a:schemeClr val="accent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98" y="4561578"/>
            <a:ext cx="546100" cy="60960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47" y="1333247"/>
            <a:ext cx="609600" cy="622300"/>
          </a:xfrm>
          <a:prstGeom prst="rect">
            <a:avLst/>
          </a:prstGeom>
        </p:spPr>
      </p:pic>
      <p:cxnSp>
        <p:nvCxnSpPr>
          <p:cNvPr id="68" name="直线箭头连接符 67"/>
          <p:cNvCxnSpPr/>
          <p:nvPr/>
        </p:nvCxnSpPr>
        <p:spPr>
          <a:xfrm flipH="1" flipV="1">
            <a:off x="8069413" y="3846267"/>
            <a:ext cx="540159" cy="456559"/>
          </a:xfrm>
          <a:prstGeom prst="straightConnector1">
            <a:avLst/>
          </a:prstGeom>
          <a:ln w="41275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 flipV="1">
            <a:off x="3999899" y="4811178"/>
            <a:ext cx="1124969" cy="32354"/>
          </a:xfrm>
          <a:prstGeom prst="straightConnector1">
            <a:avLst/>
          </a:prstGeom>
          <a:ln w="41275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/>
          <p:nvPr/>
        </p:nvCxnSpPr>
        <p:spPr>
          <a:xfrm flipV="1">
            <a:off x="7044496" y="4769275"/>
            <a:ext cx="1124969" cy="32354"/>
          </a:xfrm>
          <a:prstGeom prst="straightConnector1">
            <a:avLst/>
          </a:prstGeom>
          <a:ln w="41275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/>
          <p:nvPr/>
        </p:nvCxnSpPr>
        <p:spPr>
          <a:xfrm>
            <a:off x="5760246" y="888778"/>
            <a:ext cx="924867" cy="545958"/>
          </a:xfrm>
          <a:prstGeom prst="straightConnector1">
            <a:avLst/>
          </a:prstGeom>
          <a:ln w="41275">
            <a:solidFill>
              <a:srgbClr val="FFC0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876172" y="3658668"/>
            <a:ext cx="1652035" cy="955400"/>
          </a:xfrm>
          <a:prstGeom prst="straightConnector1">
            <a:avLst/>
          </a:prstGeom>
          <a:ln w="41275">
            <a:solidFill>
              <a:schemeClr val="accent2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3810518" y="3041009"/>
            <a:ext cx="812282" cy="1464531"/>
          </a:xfrm>
          <a:prstGeom prst="straightConnector1">
            <a:avLst/>
          </a:prstGeom>
          <a:ln w="41275">
            <a:solidFill>
              <a:schemeClr val="accent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 flipV="1">
            <a:off x="5635197" y="2538389"/>
            <a:ext cx="1193958" cy="11038"/>
          </a:xfrm>
          <a:prstGeom prst="straightConnector1">
            <a:avLst/>
          </a:prstGeom>
          <a:ln w="41275">
            <a:solidFill>
              <a:schemeClr val="accent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2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76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02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79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Macintosh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YOUFang</dc:creator>
  <cp:lastModifiedBy>YOUFang</cp:lastModifiedBy>
  <cp:revision>12</cp:revision>
  <dcterms:created xsi:type="dcterms:W3CDTF">2017-09-08T11:43:38Z</dcterms:created>
  <dcterms:modified xsi:type="dcterms:W3CDTF">2017-09-08T13:36:15Z</dcterms:modified>
</cp:coreProperties>
</file>