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33" d="100"/>
          <a:sy n="33" d="100"/>
        </p:scale>
        <p:origin x="1948" y="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F5E58-9F21-4AA2-B2A6-6E5CDFAB5611}" type="datetimeFigureOut">
              <a:rPr lang="zh-CN" altLang="en-US" smtClean="0"/>
              <a:t>20/4/10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757FB-7F48-47F9-935A-3B5CB4B1A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7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57FB-7F48-47F9-935A-3B5CB4B1AC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0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97F1-8638-4488-9326-EA690FD5C323}" type="datetimeFigureOut">
              <a:rPr lang="zh-CN" altLang="en-US" smtClean="0"/>
              <a:t>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59D1-B10F-4155-89AE-3DD7E0DA3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8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97F1-8638-4488-9326-EA690FD5C323}" type="datetimeFigureOut">
              <a:rPr lang="zh-CN" altLang="en-US" smtClean="0"/>
              <a:t>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59D1-B10F-4155-89AE-3DD7E0DA3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01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97F1-8638-4488-9326-EA690FD5C323}" type="datetimeFigureOut">
              <a:rPr lang="zh-CN" altLang="en-US" smtClean="0"/>
              <a:t>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59D1-B10F-4155-89AE-3DD7E0DA3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69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97F1-8638-4488-9326-EA690FD5C323}" type="datetimeFigureOut">
              <a:rPr lang="zh-CN" altLang="en-US" smtClean="0"/>
              <a:t>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59D1-B10F-4155-89AE-3DD7E0DA3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65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97F1-8638-4488-9326-EA690FD5C323}" type="datetimeFigureOut">
              <a:rPr lang="zh-CN" altLang="en-US" smtClean="0"/>
              <a:t>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59D1-B10F-4155-89AE-3DD7E0DA3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01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97F1-8638-4488-9326-EA690FD5C323}" type="datetimeFigureOut">
              <a:rPr lang="zh-CN" altLang="en-US" smtClean="0"/>
              <a:t>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59D1-B10F-4155-89AE-3DD7E0DA3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57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97F1-8638-4488-9326-EA690FD5C323}" type="datetimeFigureOut">
              <a:rPr lang="zh-CN" altLang="en-US" smtClean="0"/>
              <a:t>20/4/10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59D1-B10F-4155-89AE-3DD7E0DA3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6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97F1-8638-4488-9326-EA690FD5C323}" type="datetimeFigureOut">
              <a:rPr lang="zh-CN" altLang="en-US" smtClean="0"/>
              <a:t>20/4/10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59D1-B10F-4155-89AE-3DD7E0DA3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3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97F1-8638-4488-9326-EA690FD5C323}" type="datetimeFigureOut">
              <a:rPr lang="zh-CN" altLang="en-US" smtClean="0"/>
              <a:t>20/4/10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59D1-B10F-4155-89AE-3DD7E0DA3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4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97F1-8638-4488-9326-EA690FD5C323}" type="datetimeFigureOut">
              <a:rPr lang="zh-CN" altLang="en-US" smtClean="0"/>
              <a:t>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59D1-B10F-4155-89AE-3DD7E0DA3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6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97F1-8638-4488-9326-EA690FD5C323}" type="datetimeFigureOut">
              <a:rPr lang="zh-CN" altLang="en-US" smtClean="0"/>
              <a:t>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59D1-B10F-4155-89AE-3DD7E0DA3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83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697F1-8638-4488-9326-EA690FD5C323}" type="datetimeFigureOut">
              <a:rPr lang="zh-CN" altLang="en-US" smtClean="0"/>
              <a:t>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559D1-B10F-4155-89AE-3DD7E0DA3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64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457200" y="2795396"/>
            <a:ext cx="2463800" cy="1078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3190667" y="3071564"/>
            <a:ext cx="2463800" cy="964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13056" y="4643119"/>
            <a:ext cx="2463800" cy="1126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250001" y="4827401"/>
            <a:ext cx="2463800" cy="1087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925923" y="4949177"/>
            <a:ext cx="2463800" cy="964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2120" y="1369120"/>
            <a:ext cx="2463800" cy="964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-11" y="-20379"/>
                <a:ext cx="2392325" cy="1148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(Closed)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" y="-20379"/>
                <a:ext cx="2392325" cy="1148199"/>
              </a:xfrm>
              <a:prstGeom prst="rect">
                <a:avLst/>
              </a:prstGeom>
              <a:blipFill>
                <a:blip r:embed="rId4"/>
                <a:stretch>
                  <a:fillRect l="-2296" b="-7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477360" y="1979722"/>
            <a:ext cx="358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●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79676" y="1505688"/>
            <a:ext cx="2153467" cy="658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477360" y="3431946"/>
            <a:ext cx="358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●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579676" y="2957912"/>
            <a:ext cx="2153467" cy="658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477360" y="5358507"/>
            <a:ext cx="358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●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579676" y="4884473"/>
            <a:ext cx="2153467" cy="658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59105" y="5510907"/>
            <a:ext cx="642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●●</a:t>
            </a:r>
          </a:p>
        </p:txBody>
      </p:sp>
      <p:sp>
        <p:nvSpPr>
          <p:cNvPr id="22" name="椭圆 21"/>
          <p:cNvSpPr/>
          <p:nvPr/>
        </p:nvSpPr>
        <p:spPr>
          <a:xfrm>
            <a:off x="3403584" y="5036873"/>
            <a:ext cx="2153467" cy="658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782101" y="5514100"/>
            <a:ext cx="1023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●●●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6101656" y="5029556"/>
            <a:ext cx="2153467" cy="658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095605" y="3584346"/>
            <a:ext cx="642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●●</a:t>
            </a:r>
          </a:p>
        </p:txBody>
      </p:sp>
      <p:sp>
        <p:nvSpPr>
          <p:cNvPr id="26" name="椭圆 25"/>
          <p:cNvSpPr/>
          <p:nvPr/>
        </p:nvSpPr>
        <p:spPr>
          <a:xfrm>
            <a:off x="3340084" y="3110312"/>
            <a:ext cx="2153467" cy="658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999194" y="2835046"/>
            <a:ext cx="358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●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5955477" y="170119"/>
            <a:ext cx="5453257" cy="382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Analytical calculation         Numerical calculation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/>
          <a:srcRect b="16710"/>
          <a:stretch/>
        </p:blipFill>
        <p:spPr>
          <a:xfrm>
            <a:off x="-2843678" y="1027308"/>
            <a:ext cx="2475191" cy="8987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029389" y="2613703"/>
            <a:ext cx="2475191" cy="11034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219111" y="2687421"/>
            <a:ext cx="2481287" cy="981541"/>
          </a:xfrm>
          <a:prstGeom prst="rect">
            <a:avLst/>
          </a:prstGeom>
        </p:spPr>
      </p:pic>
      <p:sp>
        <p:nvSpPr>
          <p:cNvPr id="58" name="矩形 57"/>
          <p:cNvSpPr/>
          <p:nvPr/>
        </p:nvSpPr>
        <p:spPr>
          <a:xfrm>
            <a:off x="2024851" y="4755407"/>
            <a:ext cx="358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●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904232" y="4761630"/>
            <a:ext cx="358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7158470" y="4690195"/>
            <a:ext cx="2475191" cy="118272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998753" y="4716454"/>
            <a:ext cx="2475191" cy="1024217"/>
          </a:xfrm>
          <a:prstGeom prst="rect">
            <a:avLst/>
          </a:prstGeom>
        </p:spPr>
      </p:pic>
      <p:sp>
        <p:nvSpPr>
          <p:cNvPr id="74" name="矩形 73"/>
          <p:cNvSpPr/>
          <p:nvPr/>
        </p:nvSpPr>
        <p:spPr>
          <a:xfrm>
            <a:off x="4616862" y="4898387"/>
            <a:ext cx="358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●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4580041" y="4691597"/>
            <a:ext cx="2475191" cy="11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618421" y="286601"/>
            <a:ext cx="4479856" cy="3481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662761" y="0"/>
            <a:ext cx="4693522" cy="36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2718880" y="286601"/>
            <a:ext cx="4564012" cy="3611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2176" y="699283"/>
            <a:ext cx="3840000" cy="288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" b="1664"/>
          <a:stretch/>
        </p:blipFill>
        <p:spPr>
          <a:xfrm>
            <a:off x="3859278" y="699283"/>
            <a:ext cx="3878092" cy="288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800" y="699283"/>
            <a:ext cx="3840000" cy="288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/>
          <a:srcRect l="50390" t="35571" r="36738" b="58180"/>
          <a:stretch/>
        </p:blipFill>
        <p:spPr>
          <a:xfrm>
            <a:off x="12565886" y="622562"/>
            <a:ext cx="1836000" cy="501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2819023" y="237617"/>
                <a:ext cx="19787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=30,</m:t>
                      </m:r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9023" y="237617"/>
                <a:ext cx="1978777" cy="307777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8"/>
          <a:srcRect l="50139" t="39364" r="36423" b="56791"/>
          <a:stretch/>
        </p:blipFill>
        <p:spPr>
          <a:xfrm>
            <a:off x="5698119" y="1049432"/>
            <a:ext cx="1836000" cy="2955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822814" y="566582"/>
                <a:ext cx="19787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=60,</m:t>
                      </m:r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814" y="566582"/>
                <a:ext cx="1978777" cy="307777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0"/>
          <a:srcRect l="833" t="80667" r="72917" b="15600"/>
          <a:stretch/>
        </p:blipFill>
        <p:spPr>
          <a:xfrm>
            <a:off x="-401015" y="925398"/>
            <a:ext cx="1836000" cy="1360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-133646" y="545394"/>
                <a:ext cx="19787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=100,</m:t>
                      </m:r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646" y="545394"/>
                <a:ext cx="1978777" cy="307777"/>
              </a:xfrm>
              <a:prstGeom prst="rect">
                <a:avLst/>
              </a:prstGeom>
              <a:blipFill>
                <a:blip r:embed="rId1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941423" y="4630858"/>
            <a:ext cx="4578493" cy="362743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98889" y="4630858"/>
            <a:ext cx="4493141" cy="349331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53849" y="4401003"/>
            <a:ext cx="4706520" cy="36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1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03558" y="405024"/>
            <a:ext cx="2977842" cy="964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57396" y="707514"/>
            <a:ext cx="358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●</a:t>
            </a:r>
            <a:endParaRPr lang="zh-CN" altLang="en-US" dirty="0"/>
          </a:p>
        </p:txBody>
      </p:sp>
      <p:cxnSp>
        <p:nvCxnSpPr>
          <p:cNvPr id="25" name="直接连接符 24"/>
          <p:cNvCxnSpPr>
            <a:stCxn id="7" idx="1"/>
            <a:endCxn id="7" idx="3"/>
          </p:cNvCxnSpPr>
          <p:nvPr/>
        </p:nvCxnSpPr>
        <p:spPr>
          <a:xfrm>
            <a:off x="603558" y="887053"/>
            <a:ext cx="29778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03558" y="1442991"/>
            <a:ext cx="2977842" cy="964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8" idx="1"/>
            <a:endCxn id="28" idx="3"/>
          </p:cNvCxnSpPr>
          <p:nvPr/>
        </p:nvCxnSpPr>
        <p:spPr>
          <a:xfrm>
            <a:off x="603558" y="1925020"/>
            <a:ext cx="29778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668123" y="1442991"/>
            <a:ext cx="2977842" cy="964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>
            <a:stCxn id="30" idx="1"/>
            <a:endCxn id="30" idx="3"/>
          </p:cNvCxnSpPr>
          <p:nvPr/>
        </p:nvCxnSpPr>
        <p:spPr>
          <a:xfrm>
            <a:off x="3668123" y="1925020"/>
            <a:ext cx="29778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483849" y="1740353"/>
            <a:ext cx="358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●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19262" y="1761474"/>
            <a:ext cx="358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●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781401" y="1755546"/>
            <a:ext cx="642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●●</a:t>
            </a:r>
          </a:p>
        </p:txBody>
      </p:sp>
      <p:sp>
        <p:nvSpPr>
          <p:cNvPr id="32" name="矩形 31"/>
          <p:cNvSpPr/>
          <p:nvPr/>
        </p:nvSpPr>
        <p:spPr>
          <a:xfrm>
            <a:off x="603558" y="2725531"/>
            <a:ext cx="2977842" cy="964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>
            <a:stCxn id="32" idx="1"/>
            <a:endCxn id="32" idx="3"/>
          </p:cNvCxnSpPr>
          <p:nvPr/>
        </p:nvCxnSpPr>
        <p:spPr>
          <a:xfrm>
            <a:off x="603558" y="3207560"/>
            <a:ext cx="29778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668123" y="2725531"/>
            <a:ext cx="2977842" cy="964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>
            <a:stCxn id="34" idx="1"/>
            <a:endCxn id="34" idx="3"/>
          </p:cNvCxnSpPr>
          <p:nvPr/>
        </p:nvCxnSpPr>
        <p:spPr>
          <a:xfrm>
            <a:off x="3668123" y="3207560"/>
            <a:ext cx="29778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732688" y="2725531"/>
            <a:ext cx="2977842" cy="964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>
            <a:stCxn id="36" idx="1"/>
            <a:endCxn id="36" idx="3"/>
          </p:cNvCxnSpPr>
          <p:nvPr/>
        </p:nvCxnSpPr>
        <p:spPr>
          <a:xfrm>
            <a:off x="6732688" y="3207560"/>
            <a:ext cx="29778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934555" y="3022893"/>
            <a:ext cx="358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●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387190" y="3022893"/>
            <a:ext cx="642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●●</a:t>
            </a:r>
          </a:p>
        </p:txBody>
      </p:sp>
      <p:sp>
        <p:nvSpPr>
          <p:cNvPr id="16" name="矩形 15"/>
          <p:cNvSpPr/>
          <p:nvPr/>
        </p:nvSpPr>
        <p:spPr>
          <a:xfrm>
            <a:off x="7640522" y="3032832"/>
            <a:ext cx="1023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●●●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827719" y="3022894"/>
            <a:ext cx="358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●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87228" y="3029117"/>
            <a:ext cx="358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●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403801" y="3022893"/>
            <a:ext cx="358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●</a:t>
            </a:r>
            <a:endParaRPr lang="zh-CN" altLang="en-US" dirty="0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76" y="3562899"/>
            <a:ext cx="2999492" cy="981541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31" y="4595170"/>
            <a:ext cx="2999492" cy="975445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196" y="4595170"/>
            <a:ext cx="2999492" cy="97544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022" y="5700291"/>
            <a:ext cx="2999492" cy="97544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196" y="5700290"/>
            <a:ext cx="2999492" cy="975445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9150" y="5700289"/>
            <a:ext cx="2999492" cy="975445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3914880" y="394197"/>
            <a:ext cx="2977842" cy="964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595351" y="696687"/>
            <a:ext cx="358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●</a:t>
            </a:r>
            <a:endParaRPr lang="zh-CN" altLang="en-US" dirty="0"/>
          </a:p>
        </p:txBody>
      </p:sp>
      <p:cxnSp>
        <p:nvCxnSpPr>
          <p:cNvPr id="40" name="直接连接符 39"/>
          <p:cNvCxnSpPr>
            <a:stCxn id="38" idx="1"/>
            <a:endCxn id="38" idx="3"/>
          </p:cNvCxnSpPr>
          <p:nvPr/>
        </p:nvCxnSpPr>
        <p:spPr>
          <a:xfrm>
            <a:off x="3914880" y="876226"/>
            <a:ext cx="29778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8"/>
          <a:srcRect r="5409"/>
          <a:stretch/>
        </p:blipFill>
        <p:spPr>
          <a:xfrm>
            <a:off x="3911302" y="3584533"/>
            <a:ext cx="2981420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2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9253" y="255634"/>
            <a:ext cx="6139878" cy="2195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461937" y="1632574"/>
            <a:ext cx="6133528" cy="1001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6568443" y="3192970"/>
            <a:ext cx="6139878" cy="7546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455588" y="564990"/>
            <a:ext cx="6166106" cy="813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2125741" y="2421286"/>
            <a:ext cx="62668" cy="62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512054" y="2019300"/>
            <a:ext cx="108028" cy="108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405" y="759543"/>
            <a:ext cx="61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Indices   0         1         2        ………      L-3      L-2      L-1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4510" y="389608"/>
            <a:ext cx="51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●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------</a:t>
            </a:r>
            <a:r>
              <a:rPr lang="zh-CN" altLang="en-US" dirty="0" smtClean="0"/>
              <a:t>●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------</a:t>
            </a:r>
            <a:r>
              <a:rPr lang="zh-CN" altLang="en-US" dirty="0" smtClean="0"/>
              <a:t>●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------………------</a:t>
            </a:r>
            <a:r>
              <a:rPr lang="zh-CN" altLang="en-US" dirty="0" smtClean="0"/>
              <a:t>●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------</a:t>
            </a:r>
            <a:r>
              <a:rPr lang="zh-CN" altLang="en-US" dirty="0" smtClean="0"/>
              <a:t>●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------</a:t>
            </a:r>
            <a:r>
              <a:rPr lang="zh-CN" altLang="en-US" dirty="0" smtClean="0"/>
              <a:t>●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9130" y="1138029"/>
                <a:ext cx="61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  <a:r>
                  <a:rPr lang="zh-CN" altLang="en-US" dirty="0" smtClean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/>
                  <a:t>●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" y="1138029"/>
                <a:ext cx="6120000" cy="369332"/>
              </a:xfrm>
              <a:prstGeom prst="rect">
                <a:avLst/>
              </a:prstGeom>
              <a:blipFill>
                <a:blip r:embed="rId2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9252" y="1523387"/>
                <a:ext cx="61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</a:t>
                </a:r>
                <a:r>
                  <a:rPr lang="zh-CN" altLang="en-US" dirty="0" smtClean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/>
                  <a:t>●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" y="1523387"/>
                <a:ext cx="6120000" cy="369332"/>
              </a:xfrm>
              <a:prstGeom prst="rect">
                <a:avLst/>
              </a:prstGeom>
              <a:blipFill>
                <a:blip r:embed="rId3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2780" y="1908745"/>
                <a:ext cx="61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</a:t>
                </a:r>
                <a:r>
                  <a:rPr lang="zh-CN" altLang="en-US" dirty="0" smtClean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/>
                  <a:t>●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0" y="1908745"/>
                <a:ext cx="6120000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475465" y="624237"/>
                <a:ext cx="61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465" y="624237"/>
                <a:ext cx="6120000" cy="369332"/>
              </a:xfrm>
              <a:prstGeom prst="rect">
                <a:avLst/>
              </a:prstGeom>
              <a:blipFill>
                <a:blip r:embed="rId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455587" y="1009595"/>
                <a:ext cx="61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587" y="1009595"/>
                <a:ext cx="6120000" cy="369332"/>
              </a:xfrm>
              <a:prstGeom prst="rect">
                <a:avLst/>
              </a:prstGeom>
              <a:blipFill>
                <a:blip r:embed="rId6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/>
          <p:cNvCxnSpPr/>
          <p:nvPr/>
        </p:nvCxnSpPr>
        <p:spPr>
          <a:xfrm>
            <a:off x="7569200" y="800102"/>
            <a:ext cx="684000" cy="3888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1442700" y="799169"/>
            <a:ext cx="684000" cy="3888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6481815" y="1885771"/>
                <a:ext cx="61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/>
                  <a:t>●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15" y="1885771"/>
                <a:ext cx="6120000" cy="369332"/>
              </a:xfrm>
              <a:prstGeom prst="rect">
                <a:avLst/>
              </a:prstGeom>
              <a:blipFill>
                <a:blip r:embed="rId7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6461937" y="2271129"/>
                <a:ext cx="61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</a:t>
                </a:r>
                <a:r>
                  <a:rPr lang="zh-CN" altLang="en-US" dirty="0" smtClean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●</a:t>
                </a:r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937" y="2271129"/>
                <a:ext cx="6120000" cy="369332"/>
              </a:xfrm>
              <a:prstGeom prst="rect">
                <a:avLst/>
              </a:prstGeom>
              <a:blipFill>
                <a:blip r:embed="rId8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/>
          <p:cNvCxnSpPr/>
          <p:nvPr/>
        </p:nvCxnSpPr>
        <p:spPr>
          <a:xfrm>
            <a:off x="8263028" y="2060703"/>
            <a:ext cx="684000" cy="3888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943690" y="2051572"/>
            <a:ext cx="386258" cy="21955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0389832" y="2220815"/>
            <a:ext cx="386258" cy="21955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0777749" y="2059797"/>
            <a:ext cx="684000" cy="3888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6588321" y="3192970"/>
                <a:ext cx="61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  <a:r>
                  <a:rPr lang="zh-CN" alt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/>
                  <a:t>●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321" y="3192970"/>
                <a:ext cx="6120000" cy="369332"/>
              </a:xfrm>
              <a:prstGeom prst="rect">
                <a:avLst/>
              </a:prstGeom>
              <a:blipFill>
                <a:blip r:embed="rId9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6568443" y="3578328"/>
                <a:ext cx="61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</a:t>
                </a:r>
                <a:r>
                  <a:rPr lang="zh-CN" altLang="en-US" dirty="0" smtClean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●</a:t>
                </a:r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443" y="3578328"/>
                <a:ext cx="6120000" cy="369332"/>
              </a:xfrm>
              <a:prstGeom prst="rect">
                <a:avLst/>
              </a:prstGeom>
              <a:blipFill>
                <a:blip r:embed="rId10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组合 60"/>
          <p:cNvGrpSpPr/>
          <p:nvPr/>
        </p:nvGrpSpPr>
        <p:grpSpPr>
          <a:xfrm>
            <a:off x="7652696" y="3357055"/>
            <a:ext cx="3935899" cy="395150"/>
            <a:chOff x="7566068" y="3292908"/>
            <a:chExt cx="3935899" cy="39515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7600950" y="3322317"/>
              <a:ext cx="1368000" cy="36574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7600950" y="3322317"/>
              <a:ext cx="3206750" cy="36574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7566068" y="3322317"/>
              <a:ext cx="3935899" cy="36574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7591468" y="3308934"/>
              <a:ext cx="1545351" cy="223729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7591468" y="3292908"/>
              <a:ext cx="1377482" cy="23975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 flipH="1" flipV="1">
            <a:off x="8349656" y="3379090"/>
            <a:ext cx="3935899" cy="395150"/>
            <a:chOff x="7718468" y="3445308"/>
            <a:chExt cx="3935899" cy="395150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7753350" y="3474717"/>
              <a:ext cx="1368000" cy="3657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7753350" y="3474717"/>
              <a:ext cx="3206750" cy="3657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7718468" y="3474717"/>
              <a:ext cx="3935899" cy="3657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7743868" y="3461334"/>
              <a:ext cx="1545351" cy="22372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7743868" y="3445308"/>
              <a:ext cx="1377482" cy="239755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图片 65"/>
          <p:cNvPicPr>
            <a:picLocks noChangeAspect="1"/>
          </p:cNvPicPr>
          <p:nvPr/>
        </p:nvPicPr>
        <p:blipFill rotWithShape="1">
          <a:blip r:embed="rId11"/>
          <a:srcRect l="1788" t="5964" r="2828" b="7049"/>
          <a:stretch/>
        </p:blipFill>
        <p:spPr>
          <a:xfrm>
            <a:off x="191932" y="2782304"/>
            <a:ext cx="5890662" cy="19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2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52" y="255634"/>
            <a:ext cx="7477397" cy="2455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4509" y="389608"/>
            <a:ext cx="636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●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------</a:t>
            </a:r>
            <a:r>
              <a:rPr lang="zh-CN" altLang="en-US" dirty="0" smtClean="0"/>
              <a:t>●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------</a:t>
            </a:r>
            <a:r>
              <a:rPr lang="zh-CN" altLang="en-US" dirty="0" smtClean="0"/>
              <a:t>●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------</a:t>
            </a:r>
            <a:r>
              <a:rPr lang="zh-CN" altLang="en-US" dirty="0" smtClean="0"/>
              <a:t>●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------………------</a:t>
            </a:r>
            <a:r>
              <a:rPr lang="zh-CN" altLang="en-US" dirty="0" smtClean="0"/>
              <a:t>●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------</a:t>
            </a:r>
            <a:r>
              <a:rPr lang="zh-CN" altLang="en-US" dirty="0" smtClean="0"/>
              <a:t>●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------</a:t>
            </a:r>
            <a:r>
              <a:rPr lang="zh-CN" altLang="en-US" dirty="0" smtClean="0"/>
              <a:t>●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------</a:t>
            </a:r>
            <a:r>
              <a:rPr lang="zh-CN" altLang="en-US" dirty="0" smtClean="0"/>
              <a:t>●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5480" y="1138029"/>
                <a:ext cx="7247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  <a:r>
                  <a:rPr lang="zh-CN" altLang="en-US" dirty="0" smtClean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/>
                  <a:t>●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0" y="1138029"/>
                <a:ext cx="7247568" cy="369332"/>
              </a:xfrm>
              <a:prstGeom prst="rect">
                <a:avLst/>
              </a:prstGeom>
              <a:blipFill>
                <a:blip r:embed="rId2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5602" y="1523387"/>
                <a:ext cx="7267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</a:t>
                </a:r>
                <a:r>
                  <a:rPr lang="zh-CN" altLang="en-US" dirty="0" smtClean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/>
                  <a:t>●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2" y="1523387"/>
                <a:ext cx="7267446" cy="369332"/>
              </a:xfrm>
              <a:prstGeom prst="rect">
                <a:avLst/>
              </a:prstGeom>
              <a:blipFill>
                <a:blip r:embed="rId3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080" y="1908745"/>
                <a:ext cx="7317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</a:t>
                </a:r>
                <a:r>
                  <a:rPr lang="zh-CN" altLang="en-US" dirty="0" smtClean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" y="1908745"/>
                <a:ext cx="7317820" cy="369332"/>
              </a:xfrm>
              <a:prstGeom prst="rect">
                <a:avLst/>
              </a:prstGeom>
              <a:blipFill>
                <a:blip r:embed="rId4"/>
                <a:stretch>
                  <a:fillRect t="-9836" r="-25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7778" y="764571"/>
            <a:ext cx="738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Indices   0         1         2         3        ………      L-4      L-3      L-2      L-1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92101" y="2282857"/>
                <a:ext cx="7022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       ●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/>
                  <a:t>●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/>
                  <a:t>●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/>
                  <a:t>●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 smtClean="0"/>
                  <a:t>●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/>
                  <a:t>●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/>
                  <a:t>●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01" y="2282857"/>
                <a:ext cx="7022698" cy="369332"/>
              </a:xfrm>
              <a:prstGeom prst="rect">
                <a:avLst/>
              </a:prstGeom>
              <a:blipFill>
                <a:blip r:embed="rId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/>
          <a:srcRect l="1308" t="4500" r="1983" b="4839"/>
          <a:stretch/>
        </p:blipFill>
        <p:spPr>
          <a:xfrm>
            <a:off x="292101" y="3220387"/>
            <a:ext cx="7281334" cy="226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6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52" y="1032933"/>
            <a:ext cx="7477397" cy="134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5480" y="1138029"/>
                <a:ext cx="7247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0" y="1138029"/>
                <a:ext cx="7247568" cy="369332"/>
              </a:xfrm>
              <a:prstGeom prst="rect">
                <a:avLst/>
              </a:prstGeom>
              <a:blipFill>
                <a:blip r:embed="rId2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5602" y="1523387"/>
                <a:ext cx="7267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2" y="1523387"/>
                <a:ext cx="7267446" cy="369332"/>
              </a:xfrm>
              <a:prstGeom prst="rect">
                <a:avLst/>
              </a:prstGeom>
              <a:blipFill>
                <a:blip r:embed="rId3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0080" y="1908745"/>
                <a:ext cx="7317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" y="1908745"/>
                <a:ext cx="7317820" cy="369332"/>
              </a:xfrm>
              <a:prstGeom prst="rect">
                <a:avLst/>
              </a:prstGeom>
              <a:blipFill>
                <a:blip r:embed="rId4"/>
                <a:stretch>
                  <a:fillRect t="-9836" r="-25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>
            <a:off x="1126065" y="1308599"/>
            <a:ext cx="684000" cy="3888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685367" y="1307666"/>
            <a:ext cx="684000" cy="3888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811866" y="1689601"/>
            <a:ext cx="684000" cy="3888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371168" y="1688668"/>
            <a:ext cx="684000" cy="3888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87052" y="3615267"/>
            <a:ext cx="7477397" cy="1634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213280" y="3974362"/>
                <a:ext cx="7247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/>
                  <a:t>●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80" y="3974362"/>
                <a:ext cx="7247568" cy="369332"/>
              </a:xfrm>
              <a:prstGeom prst="rect">
                <a:avLst/>
              </a:prstGeom>
              <a:blipFill>
                <a:blip r:embed="rId5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193402" y="4359720"/>
                <a:ext cx="7267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●</a:t>
                </a:r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02" y="4359720"/>
                <a:ext cx="7267446" cy="369332"/>
              </a:xfrm>
              <a:prstGeom prst="rect">
                <a:avLst/>
              </a:prstGeom>
              <a:blipFill>
                <a:blip r:embed="rId6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87880" y="4745078"/>
                <a:ext cx="7317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</a:t>
                </a:r>
                <a:r>
                  <a:rPr lang="zh-CN" altLang="en-US" dirty="0" smtClean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●</a:t>
                </a:r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80" y="4745078"/>
                <a:ext cx="7317820" cy="369332"/>
              </a:xfrm>
              <a:prstGeom prst="rect">
                <a:avLst/>
              </a:prstGeom>
              <a:blipFill>
                <a:blip r:embed="rId7"/>
                <a:stretch>
                  <a:fillRect t="-9836" r="-25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/>
          <p:cNvCxnSpPr/>
          <p:nvPr/>
        </p:nvCxnSpPr>
        <p:spPr>
          <a:xfrm>
            <a:off x="1989664" y="4151018"/>
            <a:ext cx="684000" cy="3888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675465" y="4532020"/>
            <a:ext cx="684000" cy="3888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675465" y="4142552"/>
            <a:ext cx="684000" cy="3888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364138" y="4151310"/>
            <a:ext cx="386258" cy="21955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364137" y="4523848"/>
            <a:ext cx="386258" cy="21955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803473" y="4684715"/>
            <a:ext cx="386258" cy="21955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803471" y="4303717"/>
            <a:ext cx="386258" cy="21955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173139" y="4151015"/>
            <a:ext cx="684000" cy="3888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858940" y="4532017"/>
            <a:ext cx="684000" cy="3888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190072" y="4532017"/>
            <a:ext cx="684000" cy="3888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1303865" y="4153405"/>
            <a:ext cx="684000" cy="3888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 flipV="1">
            <a:off x="1978240" y="4542524"/>
            <a:ext cx="5256000" cy="39754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8"/>
          <a:srcRect l="3929" t="9468" r="2859" b="9113"/>
          <a:stretch/>
        </p:blipFill>
        <p:spPr>
          <a:xfrm>
            <a:off x="4996600" y="2328814"/>
            <a:ext cx="6978316" cy="1106906"/>
          </a:xfrm>
          <a:prstGeom prst="rect">
            <a:avLst/>
          </a:prstGeom>
        </p:spPr>
      </p:pic>
      <p:cxnSp>
        <p:nvCxnSpPr>
          <p:cNvPr id="58" name="直接连接符 57"/>
          <p:cNvCxnSpPr/>
          <p:nvPr/>
        </p:nvCxnSpPr>
        <p:spPr>
          <a:xfrm>
            <a:off x="6568345" y="4522451"/>
            <a:ext cx="684000" cy="3888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309037" y="4146609"/>
            <a:ext cx="5259308" cy="35952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59"/>
          <p:cNvPicPr>
            <a:picLocks noChangeAspect="1"/>
          </p:cNvPicPr>
          <p:nvPr/>
        </p:nvPicPr>
        <p:blipFill rotWithShape="1">
          <a:blip r:embed="rId9"/>
          <a:srcRect l="4058" t="17693" r="2473" b="10384"/>
          <a:stretch/>
        </p:blipFill>
        <p:spPr>
          <a:xfrm>
            <a:off x="4908885" y="5130436"/>
            <a:ext cx="6997566" cy="118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0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92891" y="85857"/>
            <a:ext cx="7477397" cy="4215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-137699" y="4705980"/>
            <a:ext cx="7477397" cy="264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/>
              <p:cNvSpPr txBox="1"/>
              <p:nvPr/>
            </p:nvSpPr>
            <p:spPr>
              <a:xfrm>
                <a:off x="47278" y="4740766"/>
                <a:ext cx="7247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/>
                  <a:t>●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" y="4740766"/>
                <a:ext cx="7247568" cy="369332"/>
              </a:xfrm>
              <a:prstGeom prst="rect">
                <a:avLst/>
              </a:prstGeom>
              <a:blipFill>
                <a:blip r:embed="rId2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/>
            </p:nvSpPr>
            <p:spPr>
              <a:xfrm>
                <a:off x="27400" y="5126124"/>
                <a:ext cx="7267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</a:t>
                </a:r>
                <a:r>
                  <a:rPr lang="zh-CN" altLang="en-US" dirty="0" smtClean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/>
                  <a:t>●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0" y="5126124"/>
                <a:ext cx="7267446" cy="369332"/>
              </a:xfrm>
              <a:prstGeom prst="rect">
                <a:avLst/>
              </a:prstGeom>
              <a:blipFill>
                <a:blip r:embed="rId3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21878" y="5511482"/>
                <a:ext cx="7317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</a:t>
                </a:r>
                <a:r>
                  <a:rPr lang="zh-CN" altLang="en-US" dirty="0" smtClean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●</a:t>
                </a:r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8" y="5511482"/>
                <a:ext cx="7317820" cy="369332"/>
              </a:xfrm>
              <a:prstGeom prst="rect">
                <a:avLst/>
              </a:prstGeom>
              <a:blipFill>
                <a:blip r:embed="rId4"/>
                <a:stretch>
                  <a:fillRect t="-9836" r="-25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组合 59"/>
          <p:cNvGrpSpPr/>
          <p:nvPr/>
        </p:nvGrpSpPr>
        <p:grpSpPr>
          <a:xfrm flipH="1" flipV="1">
            <a:off x="2514949" y="5309429"/>
            <a:ext cx="4601275" cy="395150"/>
            <a:chOff x="1841940" y="4755978"/>
            <a:chExt cx="4601275" cy="395150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1876822" y="4785387"/>
              <a:ext cx="1368000" cy="3657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876822" y="4785386"/>
              <a:ext cx="2063026" cy="35457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841940" y="4785387"/>
              <a:ext cx="3935899" cy="3657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1867340" y="4772004"/>
              <a:ext cx="1545351" cy="22372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870472" y="4795654"/>
              <a:ext cx="1700968" cy="18650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876822" y="4755978"/>
              <a:ext cx="4566393" cy="37307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102442" y="4922493"/>
            <a:ext cx="4601275" cy="395150"/>
            <a:chOff x="1841940" y="4755978"/>
            <a:chExt cx="4601275" cy="395150"/>
          </a:xfrm>
        </p:grpSpPr>
        <p:cxnSp>
          <p:nvCxnSpPr>
            <p:cNvPr id="72" name="直接连接符 71"/>
            <p:cNvCxnSpPr/>
            <p:nvPr/>
          </p:nvCxnSpPr>
          <p:spPr>
            <a:xfrm>
              <a:off x="1876822" y="4785387"/>
              <a:ext cx="1368000" cy="3657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1876822" y="4785386"/>
              <a:ext cx="2063026" cy="35457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1841940" y="4785387"/>
              <a:ext cx="3935899" cy="3657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1867340" y="4772004"/>
              <a:ext cx="1545351" cy="22372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1870472" y="4795654"/>
              <a:ext cx="1700968" cy="18650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1876822" y="4755978"/>
              <a:ext cx="4566393" cy="37307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/>
              <p:cNvSpPr txBox="1"/>
              <p:nvPr/>
            </p:nvSpPr>
            <p:spPr>
              <a:xfrm>
                <a:off x="119119" y="370690"/>
                <a:ext cx="7247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/>
                  <a:t>●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19" y="370690"/>
                <a:ext cx="7247568" cy="369332"/>
              </a:xfrm>
              <a:prstGeom prst="rect">
                <a:avLst/>
              </a:prstGeom>
              <a:blipFill>
                <a:blip r:embed="rId5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/>
              <p:cNvSpPr txBox="1"/>
              <p:nvPr/>
            </p:nvSpPr>
            <p:spPr>
              <a:xfrm>
                <a:off x="99241" y="756048"/>
                <a:ext cx="7267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41" y="756048"/>
                <a:ext cx="7267446" cy="369332"/>
              </a:xfrm>
              <a:prstGeom prst="rect">
                <a:avLst/>
              </a:prstGeom>
              <a:blipFill>
                <a:blip r:embed="rId6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/>
              <p:cNvSpPr txBox="1"/>
              <p:nvPr/>
            </p:nvSpPr>
            <p:spPr>
              <a:xfrm>
                <a:off x="93719" y="1141406"/>
                <a:ext cx="7317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</a:t>
                </a:r>
                <a:r>
                  <a:rPr lang="zh-CN" altLang="en-US" dirty="0" smtClean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8" name="文本框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9" y="1141406"/>
                <a:ext cx="7317820" cy="369332"/>
              </a:xfrm>
              <a:prstGeom prst="rect">
                <a:avLst/>
              </a:prstGeom>
              <a:blipFill>
                <a:blip r:embed="rId7"/>
                <a:stretch>
                  <a:fillRect t="-9836" r="-25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组合 88"/>
          <p:cNvGrpSpPr/>
          <p:nvPr/>
        </p:nvGrpSpPr>
        <p:grpSpPr>
          <a:xfrm>
            <a:off x="1206054" y="538551"/>
            <a:ext cx="5258860" cy="784404"/>
            <a:chOff x="1184355" y="4366724"/>
            <a:chExt cx="5258860" cy="784404"/>
          </a:xfrm>
        </p:grpSpPr>
        <p:cxnSp>
          <p:nvCxnSpPr>
            <p:cNvPr id="90" name="直接连接符 89"/>
            <p:cNvCxnSpPr/>
            <p:nvPr/>
          </p:nvCxnSpPr>
          <p:spPr>
            <a:xfrm>
              <a:off x="1876822" y="4785387"/>
              <a:ext cx="1368000" cy="3657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1876822" y="4785387"/>
              <a:ext cx="3206750" cy="3657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1841940" y="4785387"/>
              <a:ext cx="3935899" cy="3657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1867340" y="4772004"/>
              <a:ext cx="1545351" cy="22372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1867340" y="4755978"/>
              <a:ext cx="1377482" cy="239755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1876822" y="4755978"/>
              <a:ext cx="4566393" cy="37307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1184355" y="4366724"/>
              <a:ext cx="684000" cy="3888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 flipH="1" flipV="1">
            <a:off x="1924936" y="548512"/>
            <a:ext cx="5258860" cy="784404"/>
            <a:chOff x="1184355" y="4366724"/>
            <a:chExt cx="5258860" cy="784404"/>
          </a:xfrm>
        </p:grpSpPr>
        <p:cxnSp>
          <p:nvCxnSpPr>
            <p:cNvPr id="98" name="直接连接符 97"/>
            <p:cNvCxnSpPr/>
            <p:nvPr/>
          </p:nvCxnSpPr>
          <p:spPr>
            <a:xfrm>
              <a:off x="1876822" y="4785387"/>
              <a:ext cx="1368000" cy="36574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1876822" y="4785387"/>
              <a:ext cx="3206750" cy="36574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841940" y="4785387"/>
              <a:ext cx="3935899" cy="36574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1867340" y="4772004"/>
              <a:ext cx="1545351" cy="223729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1867340" y="4755978"/>
              <a:ext cx="1377482" cy="23975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1876822" y="4755978"/>
              <a:ext cx="4566393" cy="373078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1184355" y="4366724"/>
              <a:ext cx="684000" cy="38880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118"/>
          <p:cNvGrpSpPr/>
          <p:nvPr/>
        </p:nvGrpSpPr>
        <p:grpSpPr>
          <a:xfrm flipH="1" flipV="1">
            <a:off x="2632421" y="3591242"/>
            <a:ext cx="4601275" cy="395150"/>
            <a:chOff x="1841940" y="4755978"/>
            <a:chExt cx="4601275" cy="395150"/>
          </a:xfrm>
        </p:grpSpPr>
        <p:cxnSp>
          <p:nvCxnSpPr>
            <p:cNvPr id="120" name="直接连接符 119"/>
            <p:cNvCxnSpPr/>
            <p:nvPr/>
          </p:nvCxnSpPr>
          <p:spPr>
            <a:xfrm>
              <a:off x="1876822" y="4785387"/>
              <a:ext cx="1368000" cy="36574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1876822" y="4785387"/>
              <a:ext cx="3206750" cy="36574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1841940" y="4785387"/>
              <a:ext cx="3935899" cy="36574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1867340" y="4772004"/>
              <a:ext cx="1545351" cy="223729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1867340" y="4755978"/>
              <a:ext cx="1377482" cy="23975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1876822" y="4755978"/>
              <a:ext cx="4566393" cy="373078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文本框 135"/>
              <p:cNvSpPr txBox="1"/>
              <p:nvPr/>
            </p:nvSpPr>
            <p:spPr>
              <a:xfrm>
                <a:off x="149261" y="3031778"/>
                <a:ext cx="7247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  <a:r>
                  <a:rPr lang="zh-CN" altLang="en-US" dirty="0" smtClean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/>
                  <a:t>●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6" name="文本框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61" y="3031778"/>
                <a:ext cx="7247568" cy="369332"/>
              </a:xfrm>
              <a:prstGeom prst="rect">
                <a:avLst/>
              </a:prstGeom>
              <a:blipFill>
                <a:blip r:embed="rId8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文本框 136"/>
              <p:cNvSpPr txBox="1"/>
              <p:nvPr/>
            </p:nvSpPr>
            <p:spPr>
              <a:xfrm>
                <a:off x="129383" y="3417136"/>
                <a:ext cx="7267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</a:t>
                </a:r>
                <a:r>
                  <a:rPr lang="zh-CN" altLang="en-US" dirty="0" smtClean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/>
                  <a:t>●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7" name="文本框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83" y="3417136"/>
                <a:ext cx="7267446" cy="369332"/>
              </a:xfrm>
              <a:prstGeom prst="rect">
                <a:avLst/>
              </a:prstGeom>
              <a:blipFill>
                <a:blip r:embed="rId9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文本框 137"/>
              <p:cNvSpPr txBox="1"/>
              <p:nvPr/>
            </p:nvSpPr>
            <p:spPr>
              <a:xfrm>
                <a:off x="123861" y="3802494"/>
                <a:ext cx="7317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</a:t>
                </a:r>
                <a:r>
                  <a:rPr lang="zh-CN" altLang="en-US" dirty="0" smtClean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8" name="文本框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61" y="3802494"/>
                <a:ext cx="7317820" cy="369332"/>
              </a:xfrm>
              <a:prstGeom prst="rect">
                <a:avLst/>
              </a:prstGeom>
              <a:blipFill>
                <a:blip r:embed="rId10"/>
                <a:stretch>
                  <a:fillRect t="-11667" r="-25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8" name="组合 147"/>
          <p:cNvGrpSpPr/>
          <p:nvPr/>
        </p:nvGrpSpPr>
        <p:grpSpPr>
          <a:xfrm flipH="1" flipV="1">
            <a:off x="1969583" y="3175317"/>
            <a:ext cx="3882563" cy="458826"/>
            <a:chOff x="2950714" y="2457528"/>
            <a:chExt cx="3882563" cy="458826"/>
          </a:xfrm>
        </p:grpSpPr>
        <p:cxnSp>
          <p:nvCxnSpPr>
            <p:cNvPr id="143" name="直接连接符 142"/>
            <p:cNvCxnSpPr/>
            <p:nvPr/>
          </p:nvCxnSpPr>
          <p:spPr>
            <a:xfrm>
              <a:off x="2950714" y="2480750"/>
              <a:ext cx="684000" cy="38880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5526305" y="2527554"/>
              <a:ext cx="684000" cy="38880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6149277" y="2457528"/>
              <a:ext cx="684000" cy="38880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3632039" y="2472060"/>
              <a:ext cx="386258" cy="21955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5085854" y="2633659"/>
              <a:ext cx="386258" cy="21955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文本框 126"/>
              <p:cNvSpPr txBox="1"/>
              <p:nvPr/>
            </p:nvSpPr>
            <p:spPr>
              <a:xfrm>
                <a:off x="112557" y="1694320"/>
                <a:ext cx="7247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/>
                  <a:t>●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7" name="文本框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57" y="1694320"/>
                <a:ext cx="7247568" cy="369332"/>
              </a:xfrm>
              <a:prstGeom prst="rect">
                <a:avLst/>
              </a:prstGeom>
              <a:blipFill>
                <a:blip r:embed="rId11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文本框 127"/>
              <p:cNvSpPr txBox="1"/>
              <p:nvPr/>
            </p:nvSpPr>
            <p:spPr>
              <a:xfrm>
                <a:off x="92679" y="2079678"/>
                <a:ext cx="7267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</a:t>
                </a:r>
                <a:r>
                  <a:rPr lang="zh-CN" altLang="en-US" dirty="0" smtClean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/>
                  <a:t>●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8" name="文本框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9" y="2079678"/>
                <a:ext cx="7267446" cy="369332"/>
              </a:xfrm>
              <a:prstGeom prst="rect">
                <a:avLst/>
              </a:prstGeom>
              <a:blipFill>
                <a:blip r:embed="rId12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/>
              <p:cNvSpPr txBox="1"/>
              <p:nvPr/>
            </p:nvSpPr>
            <p:spPr>
              <a:xfrm>
                <a:off x="87157" y="2465036"/>
                <a:ext cx="7317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</a:t>
                </a:r>
                <a:r>
                  <a:rPr lang="zh-CN" altLang="en-US" dirty="0" smtClean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9" name="文本框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7" y="2465036"/>
                <a:ext cx="7317820" cy="369332"/>
              </a:xfrm>
              <a:prstGeom prst="rect">
                <a:avLst/>
              </a:prstGeom>
              <a:blipFill>
                <a:blip r:embed="rId13"/>
                <a:stretch>
                  <a:fillRect t="-9836" r="-25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组合 110"/>
          <p:cNvGrpSpPr/>
          <p:nvPr/>
        </p:nvGrpSpPr>
        <p:grpSpPr>
          <a:xfrm>
            <a:off x="1155826" y="1878017"/>
            <a:ext cx="4601275" cy="395150"/>
            <a:chOff x="1841940" y="4755978"/>
            <a:chExt cx="4601275" cy="395150"/>
          </a:xfrm>
        </p:grpSpPr>
        <p:cxnSp>
          <p:nvCxnSpPr>
            <p:cNvPr id="112" name="直接连接符 111"/>
            <p:cNvCxnSpPr/>
            <p:nvPr/>
          </p:nvCxnSpPr>
          <p:spPr>
            <a:xfrm>
              <a:off x="1876822" y="4785387"/>
              <a:ext cx="1368000" cy="3657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1876822" y="4785387"/>
              <a:ext cx="3206750" cy="3657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1841940" y="4785387"/>
              <a:ext cx="3935899" cy="3657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1867340" y="4772004"/>
              <a:ext cx="1545351" cy="22372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1867340" y="4755978"/>
              <a:ext cx="2071412" cy="36916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1876822" y="4755978"/>
              <a:ext cx="4566393" cy="37307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直接连接符 129"/>
          <p:cNvCxnSpPr/>
          <p:nvPr/>
        </p:nvCxnSpPr>
        <p:spPr>
          <a:xfrm>
            <a:off x="2568638" y="2261311"/>
            <a:ext cx="684000" cy="3888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5144229" y="2308115"/>
            <a:ext cx="684000" cy="3888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5767201" y="2238089"/>
            <a:ext cx="684000" cy="3888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3249963" y="2252621"/>
            <a:ext cx="386258" cy="21955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4703778" y="2414220"/>
            <a:ext cx="386258" cy="21955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/>
              <p:cNvSpPr txBox="1"/>
              <p:nvPr/>
            </p:nvSpPr>
            <p:spPr>
              <a:xfrm>
                <a:off x="92130" y="6066287"/>
                <a:ext cx="7247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  <a:r>
                  <a:rPr lang="zh-CN" altLang="en-US" dirty="0" smtClean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/>
                  <a:t>●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0" y="6066287"/>
                <a:ext cx="7247568" cy="369332"/>
              </a:xfrm>
              <a:prstGeom prst="rect">
                <a:avLst/>
              </a:prstGeom>
              <a:blipFill>
                <a:blip r:embed="rId1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/>
              <p:cNvSpPr txBox="1"/>
              <p:nvPr/>
            </p:nvSpPr>
            <p:spPr>
              <a:xfrm>
                <a:off x="72252" y="6451645"/>
                <a:ext cx="7267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</a:t>
                </a:r>
                <a:r>
                  <a:rPr lang="zh-CN" altLang="en-US" dirty="0" smtClean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/>
                  <a:t>●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1" name="文本框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2" y="6451645"/>
                <a:ext cx="7267446" cy="369332"/>
              </a:xfrm>
              <a:prstGeom prst="rect">
                <a:avLst/>
              </a:prstGeom>
              <a:blipFill>
                <a:blip r:embed="rId1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/>
              <p:cNvSpPr txBox="1"/>
              <p:nvPr/>
            </p:nvSpPr>
            <p:spPr>
              <a:xfrm>
                <a:off x="66730" y="6837003"/>
                <a:ext cx="7317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</a:t>
                </a:r>
                <a:r>
                  <a:rPr lang="zh-CN" altLang="en-US" dirty="0" smtClean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2" name="文本框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0" y="6837003"/>
                <a:ext cx="7317820" cy="369332"/>
              </a:xfrm>
              <a:prstGeom prst="rect">
                <a:avLst/>
              </a:prstGeom>
              <a:blipFill>
                <a:blip r:embed="rId16"/>
                <a:stretch>
                  <a:fillRect t="-11667" r="-25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直接连接符 166"/>
          <p:cNvCxnSpPr/>
          <p:nvPr/>
        </p:nvCxnSpPr>
        <p:spPr>
          <a:xfrm>
            <a:off x="2559870" y="6242027"/>
            <a:ext cx="684000" cy="3888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3260177" y="6632028"/>
            <a:ext cx="1793603" cy="38549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图片 169"/>
          <p:cNvPicPr>
            <a:picLocks noChangeAspect="1"/>
          </p:cNvPicPr>
          <p:nvPr/>
        </p:nvPicPr>
        <p:blipFill rotWithShape="1">
          <a:blip r:embed="rId17"/>
          <a:srcRect l="3896" t="5575" r="1353" b="2874"/>
          <a:stretch/>
        </p:blipFill>
        <p:spPr>
          <a:xfrm>
            <a:off x="7354842" y="-309383"/>
            <a:ext cx="7099300" cy="3873500"/>
          </a:xfrm>
          <a:prstGeom prst="rect">
            <a:avLst/>
          </a:prstGeom>
        </p:spPr>
      </p:pic>
      <p:pic>
        <p:nvPicPr>
          <p:cNvPr id="172" name="图片 171"/>
          <p:cNvPicPr>
            <a:picLocks noChangeAspect="1"/>
          </p:cNvPicPr>
          <p:nvPr/>
        </p:nvPicPr>
        <p:blipFill rotWithShape="1">
          <a:blip r:embed="rId18"/>
          <a:srcRect l="6609" t="2241" r="1367" b="6267"/>
          <a:stretch/>
        </p:blipFill>
        <p:spPr>
          <a:xfrm>
            <a:off x="8307194" y="4858749"/>
            <a:ext cx="6945549" cy="243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0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108031" y="4266367"/>
            <a:ext cx="7477397" cy="1698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66351" y="4468379"/>
                <a:ext cx="7247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  <a:r>
                  <a:rPr lang="zh-CN" altLang="en-US" dirty="0" smtClean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/>
                  <a:t>●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51" y="4468379"/>
                <a:ext cx="7247568" cy="369332"/>
              </a:xfrm>
              <a:prstGeom prst="rect">
                <a:avLst/>
              </a:prstGeom>
              <a:blipFill>
                <a:blip r:embed="rId2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46473" y="4853737"/>
                <a:ext cx="7267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</a:t>
                </a:r>
                <a:r>
                  <a:rPr lang="zh-CN" altLang="en-US" dirty="0" smtClean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/>
                  <a:t>●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73" y="4853737"/>
                <a:ext cx="7267446" cy="369332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40951" y="5239095"/>
                <a:ext cx="7317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</a:t>
                </a:r>
                <a:r>
                  <a:rPr lang="zh-CN" altLang="en-US" dirty="0" smtClean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51" y="5239095"/>
                <a:ext cx="7317820" cy="369332"/>
              </a:xfrm>
              <a:prstGeom prst="rect">
                <a:avLst/>
              </a:prstGeom>
              <a:blipFill>
                <a:blip r:embed="rId4"/>
                <a:stretch>
                  <a:fillRect t="-9836" r="-25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连接符 27"/>
          <p:cNvCxnSpPr/>
          <p:nvPr/>
        </p:nvCxnSpPr>
        <p:spPr>
          <a:xfrm>
            <a:off x="2053561" y="4648751"/>
            <a:ext cx="1368000" cy="3657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3421561" y="5014492"/>
            <a:ext cx="1825508" cy="3917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252" y="972152"/>
            <a:ext cx="7477397" cy="28105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35480" y="1138029"/>
                <a:ext cx="7247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/>
                  <a:t>●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0" y="1138029"/>
                <a:ext cx="7247568" cy="369332"/>
              </a:xfrm>
              <a:prstGeom prst="rect">
                <a:avLst/>
              </a:prstGeom>
              <a:blipFill>
                <a:blip r:embed="rId5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15602" y="1523387"/>
                <a:ext cx="7267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</a:t>
                </a:r>
                <a:r>
                  <a:rPr lang="zh-CN" altLang="en-US" dirty="0" smtClean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/>
                  <a:t>●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2" y="1523387"/>
                <a:ext cx="7267446" cy="369332"/>
              </a:xfrm>
              <a:prstGeom prst="rect">
                <a:avLst/>
              </a:prstGeom>
              <a:blipFill>
                <a:blip r:embed="rId6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10080" y="1908745"/>
                <a:ext cx="7317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</a:t>
                </a:r>
                <a:r>
                  <a:rPr lang="zh-CN" altLang="en-US" dirty="0" smtClean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" y="1908745"/>
                <a:ext cx="7317820" cy="369332"/>
              </a:xfrm>
              <a:prstGeom prst="rect">
                <a:avLst/>
              </a:prstGeom>
              <a:blipFill>
                <a:blip r:embed="rId7"/>
                <a:stretch>
                  <a:fillRect t="-9836" r="-25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/>
          <p:cNvGrpSpPr/>
          <p:nvPr/>
        </p:nvGrpSpPr>
        <p:grpSpPr>
          <a:xfrm>
            <a:off x="1102853" y="1329096"/>
            <a:ext cx="5287524" cy="762810"/>
            <a:chOff x="1102853" y="1329096"/>
            <a:chExt cx="5287524" cy="762810"/>
          </a:xfrm>
        </p:grpSpPr>
        <p:grpSp>
          <p:nvGrpSpPr>
            <p:cNvPr id="38" name="组合 37"/>
            <p:cNvGrpSpPr/>
            <p:nvPr/>
          </p:nvGrpSpPr>
          <p:grpSpPr>
            <a:xfrm>
              <a:off x="1102853" y="1329096"/>
              <a:ext cx="3935899" cy="379124"/>
              <a:chOff x="1841940" y="4772004"/>
              <a:chExt cx="3935899" cy="379124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1876822" y="4785387"/>
                <a:ext cx="1368000" cy="36574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1876822" y="4785386"/>
                <a:ext cx="2063026" cy="35457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1841940" y="4785387"/>
                <a:ext cx="3935899" cy="36574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1867340" y="4772004"/>
                <a:ext cx="1545351" cy="223729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1870472" y="4795654"/>
                <a:ext cx="1700968" cy="18650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2489360" y="1712782"/>
              <a:ext cx="1704100" cy="379124"/>
              <a:chOff x="1867340" y="4772004"/>
              <a:chExt cx="1704100" cy="379124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1876822" y="4785387"/>
                <a:ext cx="1368000" cy="36574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1876822" y="4785386"/>
                <a:ext cx="1535869" cy="286354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1867340" y="4772004"/>
                <a:ext cx="1545351" cy="223729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1870472" y="4795654"/>
                <a:ext cx="1700968" cy="18650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3174416" y="1682095"/>
              <a:ext cx="1704100" cy="379124"/>
              <a:chOff x="1867340" y="4772004"/>
              <a:chExt cx="1704100" cy="379124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1876822" y="4785387"/>
                <a:ext cx="1368000" cy="36574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1876822" y="4785386"/>
                <a:ext cx="1535869" cy="286354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1867340" y="4772004"/>
                <a:ext cx="1545351" cy="223729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870472" y="4795654"/>
                <a:ext cx="1700968" cy="18650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直接连接符 40"/>
            <p:cNvCxnSpPr/>
            <p:nvPr/>
          </p:nvCxnSpPr>
          <p:spPr>
            <a:xfrm flipH="1" flipV="1">
              <a:off x="5027282" y="1703393"/>
              <a:ext cx="1363095" cy="381195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/>
              <p:cNvSpPr txBox="1"/>
              <p:nvPr/>
            </p:nvSpPr>
            <p:spPr>
              <a:xfrm>
                <a:off x="80332" y="2383215"/>
                <a:ext cx="7247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  <a:r>
                  <a:rPr lang="zh-CN" altLang="en-US" dirty="0" smtClean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/>
                  <a:t>●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2" y="2383215"/>
                <a:ext cx="7247568" cy="369332"/>
              </a:xfrm>
              <a:prstGeom prst="rect">
                <a:avLst/>
              </a:prstGeom>
              <a:blipFill>
                <a:blip r:embed="rId8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/>
            </p:nvSpPr>
            <p:spPr>
              <a:xfrm>
                <a:off x="60454" y="2768573"/>
                <a:ext cx="7267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</a:t>
                </a:r>
                <a:r>
                  <a:rPr lang="zh-CN" altLang="en-US" dirty="0" smtClean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 smtClean="0"/>
                  <a:t>●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4" y="2768573"/>
                <a:ext cx="7267446" cy="369332"/>
              </a:xfrm>
              <a:prstGeom prst="rect">
                <a:avLst/>
              </a:prstGeom>
              <a:blipFill>
                <a:blip r:embed="rId9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54932" y="3153931"/>
                <a:ext cx="7317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</a:t>
                </a:r>
                <a:r>
                  <a:rPr lang="zh-CN" altLang="en-US" dirty="0" smtClean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------………------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/>
                  <a:t>●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------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●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2" y="3153931"/>
                <a:ext cx="7317820" cy="369332"/>
              </a:xfrm>
              <a:prstGeom prst="rect">
                <a:avLst/>
              </a:prstGeom>
              <a:blipFill>
                <a:blip r:embed="rId10"/>
                <a:stretch>
                  <a:fillRect t="-9836" r="-33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组合 57"/>
          <p:cNvGrpSpPr/>
          <p:nvPr/>
        </p:nvGrpSpPr>
        <p:grpSpPr>
          <a:xfrm flipH="1" flipV="1">
            <a:off x="1866587" y="2574918"/>
            <a:ext cx="5287524" cy="762810"/>
            <a:chOff x="1102853" y="1329096"/>
            <a:chExt cx="5287524" cy="762810"/>
          </a:xfrm>
        </p:grpSpPr>
        <p:grpSp>
          <p:nvGrpSpPr>
            <p:cNvPr id="59" name="组合 58"/>
            <p:cNvGrpSpPr/>
            <p:nvPr/>
          </p:nvGrpSpPr>
          <p:grpSpPr>
            <a:xfrm>
              <a:off x="1102853" y="1329096"/>
              <a:ext cx="3935899" cy="379124"/>
              <a:chOff x="1841940" y="4772004"/>
              <a:chExt cx="3935899" cy="379124"/>
            </a:xfrm>
          </p:grpSpPr>
          <p:cxnSp>
            <p:nvCxnSpPr>
              <p:cNvPr id="71" name="直接连接符 70"/>
              <p:cNvCxnSpPr/>
              <p:nvPr/>
            </p:nvCxnSpPr>
            <p:spPr>
              <a:xfrm>
                <a:off x="1876822" y="4785387"/>
                <a:ext cx="1368000" cy="365741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1876822" y="4785386"/>
                <a:ext cx="2063026" cy="354572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1841940" y="4785387"/>
                <a:ext cx="3935899" cy="365741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1867340" y="4772004"/>
                <a:ext cx="1545351" cy="223729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1870472" y="4795654"/>
                <a:ext cx="1700968" cy="186501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59"/>
            <p:cNvGrpSpPr/>
            <p:nvPr/>
          </p:nvGrpSpPr>
          <p:grpSpPr>
            <a:xfrm>
              <a:off x="2489360" y="1712782"/>
              <a:ext cx="1704100" cy="379124"/>
              <a:chOff x="1867340" y="4772004"/>
              <a:chExt cx="1704100" cy="379124"/>
            </a:xfrm>
          </p:grpSpPr>
          <p:cxnSp>
            <p:nvCxnSpPr>
              <p:cNvPr id="67" name="直接连接符 66"/>
              <p:cNvCxnSpPr/>
              <p:nvPr/>
            </p:nvCxnSpPr>
            <p:spPr>
              <a:xfrm>
                <a:off x="1876822" y="4785387"/>
                <a:ext cx="1368000" cy="365741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1876822" y="4785386"/>
                <a:ext cx="1535869" cy="286354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1867340" y="4772004"/>
                <a:ext cx="1545351" cy="223729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1870472" y="4795654"/>
                <a:ext cx="1700968" cy="186501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组合 60"/>
            <p:cNvGrpSpPr/>
            <p:nvPr/>
          </p:nvGrpSpPr>
          <p:grpSpPr>
            <a:xfrm>
              <a:off x="3174416" y="1682095"/>
              <a:ext cx="1704100" cy="379124"/>
              <a:chOff x="1867340" y="4772004"/>
              <a:chExt cx="1704100" cy="379124"/>
            </a:xfrm>
          </p:grpSpPr>
          <p:cxnSp>
            <p:nvCxnSpPr>
              <p:cNvPr id="63" name="直接连接符 62"/>
              <p:cNvCxnSpPr/>
              <p:nvPr/>
            </p:nvCxnSpPr>
            <p:spPr>
              <a:xfrm>
                <a:off x="1876822" y="4785387"/>
                <a:ext cx="1368000" cy="365741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1876822" y="4785386"/>
                <a:ext cx="1535869" cy="286354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1867340" y="4772004"/>
                <a:ext cx="1545351" cy="223729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1870472" y="4795654"/>
                <a:ext cx="1700968" cy="186501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直接连接符 61"/>
            <p:cNvCxnSpPr/>
            <p:nvPr/>
          </p:nvCxnSpPr>
          <p:spPr>
            <a:xfrm flipH="1" flipV="1">
              <a:off x="5027282" y="1703393"/>
              <a:ext cx="1363095" cy="38119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图片 75"/>
          <p:cNvPicPr>
            <a:picLocks noChangeAspect="1"/>
          </p:cNvPicPr>
          <p:nvPr/>
        </p:nvPicPr>
        <p:blipFill rotWithShape="1">
          <a:blip r:embed="rId11"/>
          <a:srcRect l="4058" t="6022" r="2859" b="9254"/>
          <a:stretch/>
        </p:blipFill>
        <p:spPr>
          <a:xfrm>
            <a:off x="8415151" y="1079732"/>
            <a:ext cx="6968690" cy="2396690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12"/>
          <a:srcRect l="6923" t="17157" r="1914" b="30606"/>
          <a:stretch/>
        </p:blipFill>
        <p:spPr>
          <a:xfrm>
            <a:off x="8415151" y="4318641"/>
            <a:ext cx="6891688" cy="12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0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04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631</Words>
  <Application>Microsoft Office PowerPoint</Application>
  <PresentationFormat>宽屏</PresentationFormat>
  <Paragraphs>75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艺斐 刘</dc:creator>
  <cp:lastModifiedBy>艺斐 刘</cp:lastModifiedBy>
  <cp:revision>44</cp:revision>
  <dcterms:created xsi:type="dcterms:W3CDTF">2020-04-06T16:43:51Z</dcterms:created>
  <dcterms:modified xsi:type="dcterms:W3CDTF">2020-04-11T14:36:40Z</dcterms:modified>
</cp:coreProperties>
</file>