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22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8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130896" y="1791615"/>
            <a:ext cx="0" cy="1908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1956187" y="3520873"/>
            <a:ext cx="3168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35403" y="1642031"/>
                <a:ext cx="395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03" y="1642031"/>
                <a:ext cx="39549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130896" y="2492188"/>
            <a:ext cx="1008544" cy="102868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39440" y="2032001"/>
            <a:ext cx="508634" cy="14888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8074" y="2834641"/>
            <a:ext cx="1259840" cy="6862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020682" y="2489550"/>
            <a:ext cx="110213" cy="1031323"/>
          </a:xfrm>
          <a:prstGeom prst="leftBrace">
            <a:avLst>
              <a:gd name="adj1" fmla="val 23393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624368" y="2808425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68" y="2808425"/>
                <a:ext cx="349250" cy="369332"/>
              </a:xfrm>
              <a:prstGeom prst="rect">
                <a:avLst/>
              </a:prstGeom>
              <a:blipFill>
                <a:blip r:embed="rId3"/>
                <a:stretch>
                  <a:fillRect l="-517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号 20"/>
          <p:cNvSpPr/>
          <p:nvPr/>
        </p:nvSpPr>
        <p:spPr>
          <a:xfrm rot="16200000">
            <a:off x="2580061" y="3071706"/>
            <a:ext cx="110213" cy="1008545"/>
          </a:xfrm>
          <a:prstGeom prst="leftBrace">
            <a:avLst>
              <a:gd name="adj1" fmla="val 23393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708067" y="3689145"/>
                <a:ext cx="1940007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preim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67" y="3689145"/>
                <a:ext cx="1940007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128192" y="1797547"/>
            <a:ext cx="0" cy="2160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1110945" y="2877547"/>
            <a:ext cx="216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785452" y="1717456"/>
                <a:ext cx="395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52" y="1717456"/>
                <a:ext cx="39549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V="1">
            <a:off x="1228192" y="1977547"/>
            <a:ext cx="1800000" cy="180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110945" y="2576276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10945" y="3176912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829951" y="2578393"/>
            <a:ext cx="598730" cy="5987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91764" y="2875641"/>
            <a:ext cx="73818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428681" y="2875641"/>
            <a:ext cx="73818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857375" y="2168525"/>
                <a:ext cx="238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5" y="2168525"/>
                <a:ext cx="238125" cy="369332"/>
              </a:xfrm>
              <a:prstGeom prst="rect">
                <a:avLst/>
              </a:prstGeom>
              <a:blipFill>
                <a:blip r:embed="rId3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741251" y="3175006"/>
                <a:ext cx="449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51" y="3175006"/>
                <a:ext cx="449694" cy="369332"/>
              </a:xfrm>
              <a:prstGeom prst="rect">
                <a:avLst/>
              </a:prstGeom>
              <a:blipFill>
                <a:blip r:embed="rId4"/>
                <a:stretch>
                  <a:fillRect l="-1232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835455" y="2526151"/>
                <a:ext cx="450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55" y="2526151"/>
                <a:ext cx="4501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/>
          <a:srcRect l="8056" t="24074" r="71805" b="41605"/>
          <a:stretch/>
        </p:blipFill>
        <p:spPr>
          <a:xfrm>
            <a:off x="5054600" y="1594372"/>
            <a:ext cx="3683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艺斐 刘</dc:creator>
  <cp:lastModifiedBy>艺斐 刘</cp:lastModifiedBy>
  <cp:revision>4</cp:revision>
  <dcterms:created xsi:type="dcterms:W3CDTF">2020-05-26T23:09:14Z</dcterms:created>
  <dcterms:modified xsi:type="dcterms:W3CDTF">2020-05-26T23:57:11Z</dcterms:modified>
</cp:coreProperties>
</file>