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9" r:id="rId3"/>
    <p:sldId id="260" r:id="rId4"/>
    <p:sldId id="270" r:id="rId5"/>
    <p:sldId id="276" r:id="rId6"/>
    <p:sldId id="277" r:id="rId7"/>
    <p:sldId id="275" r:id="rId8"/>
    <p:sldId id="274" r:id="rId9"/>
    <p:sldId id="279" r:id="rId10"/>
    <p:sldId id="280" r:id="rId11"/>
    <p:sldId id="278"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10000"/>
      </a:lnSpc>
      <a:spcBef>
        <a:spcPts val="0"/>
      </a:spcBef>
      <a:spcAft>
        <a:spcPts val="0"/>
      </a:spcAft>
      <a:buClrTx/>
      <a:buSzTx/>
      <a:buFontTx/>
      <a:buNone/>
      <a:tabLst/>
      <a:defRPr kumimoji="0" sz="9000" b="0" i="0" u="none" strike="noStrike" cap="none" spc="0" normalizeH="0" baseline="0">
        <a:ln>
          <a:noFill/>
        </a:ln>
        <a:solidFill>
          <a:srgbClr val="7D8490"/>
        </a:solidFill>
        <a:effectLst/>
        <a:uFillTx/>
        <a:latin typeface="Vista Sans OT Medium"/>
        <a:ea typeface="Vista Sans OT Medium"/>
        <a:cs typeface="Vista Sans OT Medium"/>
        <a:sym typeface="Vista Sans OT Medium"/>
      </a:defRPr>
    </a:lvl1pPr>
    <a:lvl2pPr marL="0" marR="0" indent="228600" algn="ctr" defTabSz="457200" rtl="0" fontAlgn="auto" latinLnBrk="0" hangingPunct="0">
      <a:lnSpc>
        <a:spcPct val="110000"/>
      </a:lnSpc>
      <a:spcBef>
        <a:spcPts val="0"/>
      </a:spcBef>
      <a:spcAft>
        <a:spcPts val="0"/>
      </a:spcAft>
      <a:buClrTx/>
      <a:buSzTx/>
      <a:buFontTx/>
      <a:buNone/>
      <a:tabLst/>
      <a:defRPr kumimoji="0" sz="9000" b="0" i="0" u="none" strike="noStrike" cap="none" spc="0" normalizeH="0" baseline="0">
        <a:ln>
          <a:noFill/>
        </a:ln>
        <a:solidFill>
          <a:srgbClr val="7D8490"/>
        </a:solidFill>
        <a:effectLst/>
        <a:uFillTx/>
        <a:latin typeface="Vista Sans OT Medium"/>
        <a:ea typeface="Vista Sans OT Medium"/>
        <a:cs typeface="Vista Sans OT Medium"/>
        <a:sym typeface="Vista Sans OT Medium"/>
      </a:defRPr>
    </a:lvl2pPr>
    <a:lvl3pPr marL="0" marR="0" indent="457200" algn="ctr" defTabSz="457200" rtl="0" fontAlgn="auto" latinLnBrk="0" hangingPunct="0">
      <a:lnSpc>
        <a:spcPct val="110000"/>
      </a:lnSpc>
      <a:spcBef>
        <a:spcPts val="0"/>
      </a:spcBef>
      <a:spcAft>
        <a:spcPts val="0"/>
      </a:spcAft>
      <a:buClrTx/>
      <a:buSzTx/>
      <a:buFontTx/>
      <a:buNone/>
      <a:tabLst/>
      <a:defRPr kumimoji="0" sz="9000" b="0" i="0" u="none" strike="noStrike" cap="none" spc="0" normalizeH="0" baseline="0">
        <a:ln>
          <a:noFill/>
        </a:ln>
        <a:solidFill>
          <a:srgbClr val="7D8490"/>
        </a:solidFill>
        <a:effectLst/>
        <a:uFillTx/>
        <a:latin typeface="Vista Sans OT Medium"/>
        <a:ea typeface="Vista Sans OT Medium"/>
        <a:cs typeface="Vista Sans OT Medium"/>
        <a:sym typeface="Vista Sans OT Medium"/>
      </a:defRPr>
    </a:lvl3pPr>
    <a:lvl4pPr marL="0" marR="0" indent="685800" algn="ctr" defTabSz="457200" rtl="0" fontAlgn="auto" latinLnBrk="0" hangingPunct="0">
      <a:lnSpc>
        <a:spcPct val="110000"/>
      </a:lnSpc>
      <a:spcBef>
        <a:spcPts val="0"/>
      </a:spcBef>
      <a:spcAft>
        <a:spcPts val="0"/>
      </a:spcAft>
      <a:buClrTx/>
      <a:buSzTx/>
      <a:buFontTx/>
      <a:buNone/>
      <a:tabLst/>
      <a:defRPr kumimoji="0" sz="9000" b="0" i="0" u="none" strike="noStrike" cap="none" spc="0" normalizeH="0" baseline="0">
        <a:ln>
          <a:noFill/>
        </a:ln>
        <a:solidFill>
          <a:srgbClr val="7D8490"/>
        </a:solidFill>
        <a:effectLst/>
        <a:uFillTx/>
        <a:latin typeface="Vista Sans OT Medium"/>
        <a:ea typeface="Vista Sans OT Medium"/>
        <a:cs typeface="Vista Sans OT Medium"/>
        <a:sym typeface="Vista Sans OT Medium"/>
      </a:defRPr>
    </a:lvl4pPr>
    <a:lvl5pPr marL="0" marR="0" indent="914400" algn="ctr" defTabSz="457200" rtl="0" fontAlgn="auto" latinLnBrk="0" hangingPunct="0">
      <a:lnSpc>
        <a:spcPct val="110000"/>
      </a:lnSpc>
      <a:spcBef>
        <a:spcPts val="0"/>
      </a:spcBef>
      <a:spcAft>
        <a:spcPts val="0"/>
      </a:spcAft>
      <a:buClrTx/>
      <a:buSzTx/>
      <a:buFontTx/>
      <a:buNone/>
      <a:tabLst/>
      <a:defRPr kumimoji="0" sz="9000" b="0" i="0" u="none" strike="noStrike" cap="none" spc="0" normalizeH="0" baseline="0">
        <a:ln>
          <a:noFill/>
        </a:ln>
        <a:solidFill>
          <a:srgbClr val="7D8490"/>
        </a:solidFill>
        <a:effectLst/>
        <a:uFillTx/>
        <a:latin typeface="Vista Sans OT Medium"/>
        <a:ea typeface="Vista Sans OT Medium"/>
        <a:cs typeface="Vista Sans OT Medium"/>
        <a:sym typeface="Vista Sans OT Medium"/>
      </a:defRPr>
    </a:lvl5pPr>
    <a:lvl6pPr marL="0" marR="0" indent="1143000" algn="ctr" defTabSz="457200" rtl="0" fontAlgn="auto" latinLnBrk="0" hangingPunct="0">
      <a:lnSpc>
        <a:spcPct val="110000"/>
      </a:lnSpc>
      <a:spcBef>
        <a:spcPts val="0"/>
      </a:spcBef>
      <a:spcAft>
        <a:spcPts val="0"/>
      </a:spcAft>
      <a:buClrTx/>
      <a:buSzTx/>
      <a:buFontTx/>
      <a:buNone/>
      <a:tabLst/>
      <a:defRPr kumimoji="0" sz="9000" b="0" i="0" u="none" strike="noStrike" cap="none" spc="0" normalizeH="0" baseline="0">
        <a:ln>
          <a:noFill/>
        </a:ln>
        <a:solidFill>
          <a:srgbClr val="7D8490"/>
        </a:solidFill>
        <a:effectLst/>
        <a:uFillTx/>
        <a:latin typeface="Vista Sans OT Medium"/>
        <a:ea typeface="Vista Sans OT Medium"/>
        <a:cs typeface="Vista Sans OT Medium"/>
        <a:sym typeface="Vista Sans OT Medium"/>
      </a:defRPr>
    </a:lvl6pPr>
    <a:lvl7pPr marL="0" marR="0" indent="1371600" algn="ctr" defTabSz="457200" rtl="0" fontAlgn="auto" latinLnBrk="0" hangingPunct="0">
      <a:lnSpc>
        <a:spcPct val="110000"/>
      </a:lnSpc>
      <a:spcBef>
        <a:spcPts val="0"/>
      </a:spcBef>
      <a:spcAft>
        <a:spcPts val="0"/>
      </a:spcAft>
      <a:buClrTx/>
      <a:buSzTx/>
      <a:buFontTx/>
      <a:buNone/>
      <a:tabLst/>
      <a:defRPr kumimoji="0" sz="9000" b="0" i="0" u="none" strike="noStrike" cap="none" spc="0" normalizeH="0" baseline="0">
        <a:ln>
          <a:noFill/>
        </a:ln>
        <a:solidFill>
          <a:srgbClr val="7D8490"/>
        </a:solidFill>
        <a:effectLst/>
        <a:uFillTx/>
        <a:latin typeface="Vista Sans OT Medium"/>
        <a:ea typeface="Vista Sans OT Medium"/>
        <a:cs typeface="Vista Sans OT Medium"/>
        <a:sym typeface="Vista Sans OT Medium"/>
      </a:defRPr>
    </a:lvl7pPr>
    <a:lvl8pPr marL="0" marR="0" indent="1600200" algn="ctr" defTabSz="457200" rtl="0" fontAlgn="auto" latinLnBrk="0" hangingPunct="0">
      <a:lnSpc>
        <a:spcPct val="110000"/>
      </a:lnSpc>
      <a:spcBef>
        <a:spcPts val="0"/>
      </a:spcBef>
      <a:spcAft>
        <a:spcPts val="0"/>
      </a:spcAft>
      <a:buClrTx/>
      <a:buSzTx/>
      <a:buFontTx/>
      <a:buNone/>
      <a:tabLst/>
      <a:defRPr kumimoji="0" sz="9000" b="0" i="0" u="none" strike="noStrike" cap="none" spc="0" normalizeH="0" baseline="0">
        <a:ln>
          <a:noFill/>
        </a:ln>
        <a:solidFill>
          <a:srgbClr val="7D8490"/>
        </a:solidFill>
        <a:effectLst/>
        <a:uFillTx/>
        <a:latin typeface="Vista Sans OT Medium"/>
        <a:ea typeface="Vista Sans OT Medium"/>
        <a:cs typeface="Vista Sans OT Medium"/>
        <a:sym typeface="Vista Sans OT Medium"/>
      </a:defRPr>
    </a:lvl8pPr>
    <a:lvl9pPr marL="0" marR="0" indent="1828800" algn="ctr" defTabSz="457200" rtl="0" fontAlgn="auto" latinLnBrk="0" hangingPunct="0">
      <a:lnSpc>
        <a:spcPct val="110000"/>
      </a:lnSpc>
      <a:spcBef>
        <a:spcPts val="0"/>
      </a:spcBef>
      <a:spcAft>
        <a:spcPts val="0"/>
      </a:spcAft>
      <a:buClrTx/>
      <a:buSzTx/>
      <a:buFontTx/>
      <a:buNone/>
      <a:tabLst/>
      <a:defRPr kumimoji="0" sz="9000" b="0" i="0" u="none" strike="noStrike" cap="none" spc="0" normalizeH="0" baseline="0">
        <a:ln>
          <a:noFill/>
        </a:ln>
        <a:solidFill>
          <a:srgbClr val="7D8490"/>
        </a:solidFill>
        <a:effectLst/>
        <a:uFillTx/>
        <a:latin typeface="Vista Sans OT Medium"/>
        <a:ea typeface="Vista Sans OT Medium"/>
        <a:cs typeface="Vista Sans OT Medium"/>
        <a:sym typeface="Vista Sans OT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17"/>
    <p:restoredTop sz="95701"/>
  </p:normalViewPr>
  <p:slideViewPr>
    <p:cSldViewPr snapToGrid="0" snapToObjects="1">
      <p:cViewPr varScale="1">
        <p:scale>
          <a:sx n="50" d="100"/>
          <a:sy n="50"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580668229"/>
      </p:ext>
    </p:extLst>
  </p:cSld>
  <p:clrMap bg1="lt1" tx1="dk1" bg2="lt2" tx2="dk2" accent1="accent1" accent2="accent2" accent3="accent3" accent4="accent4" accent5="accent5" accent6="accent6" hlink="hlink" folHlink="folHlink"/>
  <p:notesStyle>
    <a:lvl1pPr defTabSz="546100" latinLnBrk="0">
      <a:defRPr sz="3000">
        <a:latin typeface="Lucida Grande"/>
        <a:ea typeface="Lucida Grande"/>
        <a:cs typeface="Lucida Grande"/>
        <a:sym typeface="Lucida Grande"/>
      </a:defRPr>
    </a:lvl1pPr>
    <a:lvl2pPr indent="228600" defTabSz="546100" latinLnBrk="0">
      <a:defRPr sz="3000">
        <a:latin typeface="Lucida Grande"/>
        <a:ea typeface="Lucida Grande"/>
        <a:cs typeface="Lucida Grande"/>
        <a:sym typeface="Lucida Grande"/>
      </a:defRPr>
    </a:lvl2pPr>
    <a:lvl3pPr indent="457200" defTabSz="546100" latinLnBrk="0">
      <a:defRPr sz="3000">
        <a:latin typeface="Lucida Grande"/>
        <a:ea typeface="Lucida Grande"/>
        <a:cs typeface="Lucida Grande"/>
        <a:sym typeface="Lucida Grande"/>
      </a:defRPr>
    </a:lvl3pPr>
    <a:lvl4pPr indent="685800" defTabSz="546100" latinLnBrk="0">
      <a:defRPr sz="3000">
        <a:latin typeface="Lucida Grande"/>
        <a:ea typeface="Lucida Grande"/>
        <a:cs typeface="Lucida Grande"/>
        <a:sym typeface="Lucida Grande"/>
      </a:defRPr>
    </a:lvl4pPr>
    <a:lvl5pPr indent="914400" defTabSz="546100" latinLnBrk="0">
      <a:defRPr sz="3000">
        <a:latin typeface="Lucida Grande"/>
        <a:ea typeface="Lucida Grande"/>
        <a:cs typeface="Lucida Grande"/>
        <a:sym typeface="Lucida Grande"/>
      </a:defRPr>
    </a:lvl5pPr>
    <a:lvl6pPr indent="1143000" defTabSz="546100" latinLnBrk="0">
      <a:defRPr sz="3000">
        <a:latin typeface="Lucida Grande"/>
        <a:ea typeface="Lucida Grande"/>
        <a:cs typeface="Lucida Grande"/>
        <a:sym typeface="Lucida Grande"/>
      </a:defRPr>
    </a:lvl6pPr>
    <a:lvl7pPr indent="1371600" defTabSz="546100" latinLnBrk="0">
      <a:defRPr sz="3000">
        <a:latin typeface="Lucida Grande"/>
        <a:ea typeface="Lucida Grande"/>
        <a:cs typeface="Lucida Grande"/>
        <a:sym typeface="Lucida Grande"/>
      </a:defRPr>
    </a:lvl7pPr>
    <a:lvl8pPr indent="1600200" defTabSz="546100" latinLnBrk="0">
      <a:defRPr sz="3000">
        <a:latin typeface="Lucida Grande"/>
        <a:ea typeface="Lucida Grande"/>
        <a:cs typeface="Lucida Grande"/>
        <a:sym typeface="Lucida Grande"/>
      </a:defRPr>
    </a:lvl8pPr>
    <a:lvl9pPr indent="1828800" defTabSz="546100" latinLnBrk="0">
      <a:defRPr sz="3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7913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2105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7164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Blank Blue">
    <p:spTree>
      <p:nvGrpSpPr>
        <p:cNvPr id="1" name=""/>
        <p:cNvGrpSpPr/>
        <p:nvPr/>
      </p:nvGrpSpPr>
      <p:grpSpPr>
        <a:xfrm>
          <a:off x="0" y="0"/>
          <a:ext cx="0" cy="0"/>
          <a:chOff x="0" y="0"/>
          <a:chExt cx="0" cy="0"/>
        </a:xfrm>
      </p:grpSpPr>
      <p:sp>
        <p:nvSpPr>
          <p:cNvPr id="20" name="Shape 20"/>
          <p:cNvSpPr/>
          <p:nvPr/>
        </p:nvSpPr>
        <p:spPr>
          <a:xfrm>
            <a:off x="-158661" y="-1"/>
            <a:ext cx="24701322" cy="13716001"/>
          </a:xfrm>
          <a:prstGeom prst="rect">
            <a:avLst/>
          </a:prstGeom>
          <a:solidFill>
            <a:srgbClr val="447ABA"/>
          </a:solidFill>
          <a:ln w="12700">
            <a:miter lim="400000"/>
          </a:ln>
        </p:spPr>
        <p:txBody>
          <a:bodyPr lIns="76200" tIns="76200" rIns="76200" bIns="76200" anchor="ctr"/>
          <a:lstStyle/>
          <a:p>
            <a:pPr defTabSz="825500">
              <a:lnSpc>
                <a:spcPct val="100000"/>
              </a:lnSpc>
              <a:defRPr sz="3200">
                <a:solidFill>
                  <a:srgbClr val="FFFFFF"/>
                </a:solidFill>
                <a:latin typeface="Graphik Regular"/>
                <a:ea typeface="Graphik Regular"/>
                <a:cs typeface="Graphik Regular"/>
                <a:sym typeface="Graphik Regular"/>
              </a:defRPr>
            </a:pPr>
            <a:endParaRP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resentation Title">
    <p:bg>
      <p:bgPr>
        <a:solidFill>
          <a:srgbClr val="E8EAED"/>
        </a:solidFill>
        <a:effectLst/>
      </p:bgPr>
    </p:bg>
    <p:spTree>
      <p:nvGrpSpPr>
        <p:cNvPr id="1" name=""/>
        <p:cNvGrpSpPr/>
        <p:nvPr/>
      </p:nvGrpSpPr>
      <p:grpSpPr>
        <a:xfrm>
          <a:off x="0" y="0"/>
          <a:ext cx="0" cy="0"/>
          <a:chOff x="0" y="0"/>
          <a:chExt cx="0" cy="0"/>
        </a:xfrm>
      </p:grpSpPr>
      <p:pic>
        <p:nvPicPr>
          <p:cNvPr id="44" name="AI_BKGD_Light.pn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
        <p:nvSpPr>
          <p:cNvPr id="45" name="Shape 45"/>
          <p:cNvSpPr>
            <a:spLocks noGrp="1"/>
          </p:cNvSpPr>
          <p:nvPr>
            <p:ph type="title"/>
          </p:nvPr>
        </p:nvSpPr>
        <p:spPr>
          <a:xfrm>
            <a:off x="1499538" y="3311299"/>
            <a:ext cx="20897851" cy="4629151"/>
          </a:xfrm>
          <a:prstGeom prst="rect">
            <a:avLst/>
          </a:prstGeom>
        </p:spPr>
        <p:txBody>
          <a:bodyPr/>
          <a:lstStyle>
            <a:lvl1pPr algn="l">
              <a:defRPr>
                <a:solidFill>
                  <a:srgbClr val="4591B3"/>
                </a:solidFill>
                <a:latin typeface="+mj-lt"/>
                <a:ea typeface="+mj-ea"/>
                <a:cs typeface="+mj-cs"/>
                <a:sym typeface="FreightSansLFPro Medium"/>
              </a:defRPr>
            </a:lvl1pPr>
          </a:lstStyle>
          <a:p>
            <a:r>
              <a:t>Title Text</a:t>
            </a:r>
          </a:p>
        </p:txBody>
      </p:sp>
      <p:sp>
        <p:nvSpPr>
          <p:cNvPr id="46" name="Shape 46"/>
          <p:cNvSpPr>
            <a:spLocks noGrp="1"/>
          </p:cNvSpPr>
          <p:nvPr>
            <p:ph type="body" sz="half" idx="1"/>
          </p:nvPr>
        </p:nvSpPr>
        <p:spPr>
          <a:xfrm>
            <a:off x="1499538" y="8343552"/>
            <a:ext cx="20897851" cy="3866054"/>
          </a:xfrm>
          <a:prstGeom prst="rect">
            <a:avLst/>
          </a:prstGeom>
        </p:spPr>
        <p:txBody>
          <a:bodyPr anchor="ctr"/>
          <a:lstStyle>
            <a:lvl1pPr algn="l">
              <a:lnSpc>
                <a:spcPct val="120000"/>
              </a:lnSpc>
              <a:defRPr sz="6000">
                <a:solidFill>
                  <a:srgbClr val="6A717D"/>
                </a:solidFill>
                <a:latin typeface="FreightSansLFPro Semibold"/>
                <a:ea typeface="FreightSansLFPro Semibold"/>
                <a:cs typeface="FreightSansLFPro Semibold"/>
                <a:sym typeface="FreightSansLFPro Semibold"/>
              </a:defRPr>
            </a:lvl1pPr>
            <a:lvl2pPr algn="l">
              <a:lnSpc>
                <a:spcPct val="120000"/>
              </a:lnSpc>
              <a:defRPr>
                <a:solidFill>
                  <a:srgbClr val="6A717D"/>
                </a:solidFill>
                <a:latin typeface="FreightSansLFPro"/>
                <a:ea typeface="FreightSansLFPro"/>
                <a:cs typeface="FreightSansLFPro"/>
                <a:sym typeface="FreightSansLFPro"/>
              </a:defRPr>
            </a:lvl2pPr>
            <a:lvl3pPr algn="l">
              <a:lnSpc>
                <a:spcPct val="120000"/>
              </a:lnSpc>
              <a:defRPr>
                <a:solidFill>
                  <a:srgbClr val="6A717D"/>
                </a:solidFill>
                <a:latin typeface="FreightSansLFPro"/>
                <a:ea typeface="FreightSansLFPro"/>
                <a:cs typeface="FreightSansLFPro"/>
                <a:sym typeface="FreightSansLFPro"/>
              </a:defRPr>
            </a:lvl3pPr>
            <a:lvl4pPr algn="l">
              <a:lnSpc>
                <a:spcPct val="120000"/>
              </a:lnSpc>
              <a:defRPr>
                <a:solidFill>
                  <a:srgbClr val="6A717D"/>
                </a:solidFill>
                <a:latin typeface="FreightSansLFPro"/>
                <a:ea typeface="FreightSansLFPro"/>
                <a:cs typeface="FreightSansLFPro"/>
                <a:sym typeface="FreightSansLFPro"/>
              </a:defRPr>
            </a:lvl4pPr>
            <a:lvl5pPr algn="l">
              <a:lnSpc>
                <a:spcPct val="120000"/>
              </a:lnSpc>
              <a:defRPr>
                <a:solidFill>
                  <a:srgbClr val="6A717D"/>
                </a:solidFill>
                <a:latin typeface="FreightSansLFPro"/>
                <a:ea typeface="FreightSansLFPro"/>
                <a:cs typeface="FreightSansLFPro"/>
                <a:sym typeface="FreightSansLFPro"/>
              </a:defRPr>
            </a:lvl5pPr>
          </a:lstStyle>
          <a:p>
            <a:r>
              <a:t>Body Level One</a:t>
            </a:r>
          </a:p>
          <a:p>
            <a:pPr lvl="1"/>
            <a:r>
              <a:t>Body Level Two</a:t>
            </a:r>
          </a:p>
          <a:p>
            <a:pPr lvl="2"/>
            <a:r>
              <a:t>Body Level Three</a:t>
            </a:r>
          </a:p>
          <a:p>
            <a:pPr lvl="3"/>
            <a:r>
              <a:t>Body Level Four</a:t>
            </a:r>
          </a:p>
          <a:p>
            <a:pPr lvl="4"/>
            <a:r>
              <a:t>Body Level Five</a:t>
            </a:r>
          </a:p>
        </p:txBody>
      </p:sp>
      <p:sp>
        <p:nvSpPr>
          <p:cNvPr id="47" name="Shape 4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ullets">
    <p:bg>
      <p:bgPr>
        <a:solidFill>
          <a:srgbClr val="FFFFFF"/>
        </a:solidFill>
        <a:effectLst/>
      </p:bgPr>
    </p:bg>
    <p:spTree>
      <p:nvGrpSpPr>
        <p:cNvPr id="1" name=""/>
        <p:cNvGrpSpPr/>
        <p:nvPr/>
      </p:nvGrpSpPr>
      <p:grpSpPr>
        <a:xfrm>
          <a:off x="0" y="0"/>
          <a:ext cx="0" cy="0"/>
          <a:chOff x="0" y="0"/>
          <a:chExt cx="0" cy="0"/>
        </a:xfrm>
      </p:grpSpPr>
      <p:sp>
        <p:nvSpPr>
          <p:cNvPr id="54" name="Shape 54"/>
          <p:cNvSpPr>
            <a:spLocks noGrp="1"/>
          </p:cNvSpPr>
          <p:nvPr>
            <p:ph type="title"/>
          </p:nvPr>
        </p:nvSpPr>
        <p:spPr>
          <a:xfrm>
            <a:off x="820905" y="877579"/>
            <a:ext cx="22742191" cy="1581151"/>
          </a:xfrm>
          <a:prstGeom prst="rect">
            <a:avLst/>
          </a:prstGeom>
        </p:spPr>
        <p:txBody>
          <a:bodyPr anchor="t"/>
          <a:lstStyle>
            <a:lvl1pPr algn="l" defTabSz="457200">
              <a:lnSpc>
                <a:spcPct val="80000"/>
              </a:lnSpc>
              <a:defRPr sz="10000">
                <a:solidFill>
                  <a:srgbClr val="4591B3"/>
                </a:solidFill>
              </a:defRPr>
            </a:lvl1pPr>
          </a:lstStyle>
          <a:p>
            <a:r>
              <a:t>Title Text</a:t>
            </a:r>
          </a:p>
        </p:txBody>
      </p:sp>
      <p:sp>
        <p:nvSpPr>
          <p:cNvPr id="55" name="Shape 55"/>
          <p:cNvSpPr>
            <a:spLocks noGrp="1"/>
          </p:cNvSpPr>
          <p:nvPr>
            <p:ph type="body" sz="half" idx="1"/>
          </p:nvPr>
        </p:nvSpPr>
        <p:spPr>
          <a:xfrm>
            <a:off x="820905" y="2359826"/>
            <a:ext cx="20897851" cy="6365579"/>
          </a:xfrm>
          <a:prstGeom prst="rect">
            <a:avLst/>
          </a:prstGeom>
        </p:spPr>
        <p:txBody>
          <a:bodyPr/>
          <a:lstStyle>
            <a:lvl1pPr algn="l" defTabSz="457200">
              <a:lnSpc>
                <a:spcPct val="120000"/>
              </a:lnSpc>
              <a:defRPr sz="7000">
                <a:solidFill>
                  <a:srgbClr val="646A73"/>
                </a:solidFill>
                <a:latin typeface="FreightSansLFPro Semibold"/>
                <a:ea typeface="FreightSansLFPro Semibold"/>
                <a:cs typeface="FreightSansLFPro Semibold"/>
                <a:sym typeface="FreightSansLFPro Semibold"/>
              </a:defRPr>
            </a:lvl1pPr>
            <a:lvl2pPr algn="l" defTabSz="457200">
              <a:lnSpc>
                <a:spcPct val="120000"/>
              </a:lnSpc>
              <a:defRPr sz="6000">
                <a:solidFill>
                  <a:srgbClr val="646A73"/>
                </a:solidFill>
                <a:latin typeface="FreightSansLFPro"/>
                <a:ea typeface="FreightSansLFPro"/>
                <a:cs typeface="FreightSansLFPro"/>
                <a:sym typeface="FreightSansLFPro"/>
              </a:defRPr>
            </a:lvl2pPr>
            <a:lvl3pPr marL="228600" indent="-228600" algn="l" defTabSz="457200">
              <a:lnSpc>
                <a:spcPct val="120000"/>
              </a:lnSpc>
              <a:buClr>
                <a:srgbClr val="4591B3"/>
              </a:buClr>
              <a:buSzPct val="50000"/>
              <a:buChar char="•"/>
              <a:defRPr sz="6000">
                <a:solidFill>
                  <a:srgbClr val="646A73"/>
                </a:solidFill>
                <a:latin typeface="FreightSansLFPro"/>
                <a:ea typeface="FreightSansLFPro"/>
                <a:cs typeface="FreightSansLFPro"/>
                <a:sym typeface="FreightSansLFPro"/>
              </a:defRPr>
            </a:lvl3pPr>
            <a:lvl4pPr marL="254000" algn="l" defTabSz="457200">
              <a:lnSpc>
                <a:spcPct val="120000"/>
              </a:lnSpc>
              <a:buClr>
                <a:srgbClr val="4591B3"/>
              </a:buClr>
              <a:buSzPct val="100000"/>
              <a:buChar char="-"/>
              <a:defRPr sz="4000">
                <a:solidFill>
                  <a:srgbClr val="646A73"/>
                </a:solidFill>
                <a:latin typeface="FreightSansLFPro"/>
                <a:ea typeface="FreightSansLFPro"/>
                <a:cs typeface="FreightSansLFPro"/>
                <a:sym typeface="FreightSansLFPro"/>
              </a:defRPr>
            </a:lvl4pPr>
            <a:lvl5pPr marL="254000" algn="l" defTabSz="457200">
              <a:lnSpc>
                <a:spcPct val="120000"/>
              </a:lnSpc>
              <a:buClr>
                <a:srgbClr val="4591B3"/>
              </a:buClr>
              <a:buSzPct val="100000"/>
              <a:buChar char="-"/>
              <a:defRPr sz="4000">
                <a:solidFill>
                  <a:srgbClr val="646A73"/>
                </a:solidFill>
                <a:latin typeface="FreightSansLFPro"/>
                <a:ea typeface="FreightSansLFPro"/>
                <a:cs typeface="FreightSansLFPro"/>
                <a:sym typeface="FreightSansLFPro"/>
              </a:defRPr>
            </a:lvl5pPr>
          </a:lstStyle>
          <a:p>
            <a:r>
              <a:t>Body Level One</a:t>
            </a:r>
          </a:p>
          <a:p>
            <a:pPr lvl="1"/>
            <a:r>
              <a:t>Body Level Two</a:t>
            </a:r>
          </a:p>
          <a:p>
            <a:pPr lvl="2"/>
            <a:r>
              <a:t>Body Level Three</a:t>
            </a:r>
          </a:p>
          <a:p>
            <a:pPr lvl="3"/>
            <a:r>
              <a:t>Body Level Four</a:t>
            </a:r>
          </a:p>
          <a:p>
            <a:pPr lvl="4"/>
            <a:r>
              <a:t>Body Level Five</a:t>
            </a:r>
          </a:p>
        </p:txBody>
      </p:sp>
      <p:sp>
        <p:nvSpPr>
          <p:cNvPr id="56" name="Shape 5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copy">
    <p:bg>
      <p:bgPr>
        <a:solidFill>
          <a:srgbClr val="FFFFFF"/>
        </a:solidFill>
        <a:effectLst/>
      </p:bgPr>
    </p:bg>
    <p:spTree>
      <p:nvGrpSpPr>
        <p:cNvPr id="1" name=""/>
        <p:cNvGrpSpPr/>
        <p:nvPr/>
      </p:nvGrpSpPr>
      <p:grpSpPr>
        <a:xfrm>
          <a:off x="0" y="0"/>
          <a:ext cx="0" cy="0"/>
          <a:chOff x="0" y="0"/>
          <a:chExt cx="0" cy="0"/>
        </a:xfrm>
      </p:grpSpPr>
      <p:sp>
        <p:nvSpPr>
          <p:cNvPr id="63" name="Shape 63"/>
          <p:cNvSpPr>
            <a:spLocks noGrp="1"/>
          </p:cNvSpPr>
          <p:nvPr>
            <p:ph type="title"/>
          </p:nvPr>
        </p:nvSpPr>
        <p:spPr>
          <a:xfrm>
            <a:off x="820905" y="877579"/>
            <a:ext cx="22742191" cy="1581151"/>
          </a:xfrm>
          <a:prstGeom prst="rect">
            <a:avLst/>
          </a:prstGeom>
        </p:spPr>
        <p:txBody>
          <a:bodyPr anchor="t"/>
          <a:lstStyle>
            <a:lvl1pPr algn="l" defTabSz="457200">
              <a:lnSpc>
                <a:spcPct val="80000"/>
              </a:lnSpc>
              <a:defRPr sz="10000">
                <a:solidFill>
                  <a:srgbClr val="4591B3"/>
                </a:solidFill>
              </a:defRPr>
            </a:lvl1pPr>
          </a:lstStyle>
          <a:p>
            <a:r>
              <a:t>Title Text</a:t>
            </a:r>
          </a:p>
        </p:txBody>
      </p:sp>
      <p:sp>
        <p:nvSpPr>
          <p:cNvPr id="64" name="Shape 64"/>
          <p:cNvSpPr>
            <a:spLocks noGrp="1"/>
          </p:cNvSpPr>
          <p:nvPr>
            <p:ph type="body" sz="half" idx="1"/>
          </p:nvPr>
        </p:nvSpPr>
        <p:spPr>
          <a:xfrm>
            <a:off x="820905" y="2359826"/>
            <a:ext cx="20897851" cy="6365579"/>
          </a:xfrm>
          <a:prstGeom prst="rect">
            <a:avLst/>
          </a:prstGeom>
        </p:spPr>
        <p:txBody>
          <a:bodyPr/>
          <a:lstStyle>
            <a:lvl1pPr algn="l" defTabSz="457200">
              <a:lnSpc>
                <a:spcPct val="120000"/>
              </a:lnSpc>
              <a:defRPr sz="7000">
                <a:solidFill>
                  <a:srgbClr val="646A73"/>
                </a:solidFill>
                <a:latin typeface="FreightSansLFPro Semibold"/>
                <a:ea typeface="FreightSansLFPro Semibold"/>
                <a:cs typeface="FreightSansLFPro Semibold"/>
                <a:sym typeface="FreightSansLFPro Semibold"/>
              </a:defRPr>
            </a:lvl1pPr>
            <a:lvl2pPr algn="l" defTabSz="457200">
              <a:lnSpc>
                <a:spcPct val="120000"/>
              </a:lnSpc>
              <a:defRPr sz="6000">
                <a:solidFill>
                  <a:srgbClr val="646A73"/>
                </a:solidFill>
                <a:latin typeface="FreightSansLFPro"/>
                <a:ea typeface="FreightSansLFPro"/>
                <a:cs typeface="FreightSansLFPro"/>
                <a:sym typeface="FreightSansLFPro"/>
              </a:defRPr>
            </a:lvl2pPr>
            <a:lvl3pPr marL="228600" indent="-228600" algn="l" defTabSz="457200">
              <a:lnSpc>
                <a:spcPct val="120000"/>
              </a:lnSpc>
              <a:buClr>
                <a:srgbClr val="4591B3"/>
              </a:buClr>
              <a:buSzPct val="50000"/>
              <a:buChar char="•"/>
              <a:defRPr sz="6000">
                <a:solidFill>
                  <a:srgbClr val="646A73"/>
                </a:solidFill>
                <a:latin typeface="FreightSansLFPro"/>
                <a:ea typeface="FreightSansLFPro"/>
                <a:cs typeface="FreightSansLFPro"/>
                <a:sym typeface="FreightSansLFPro"/>
              </a:defRPr>
            </a:lvl3pPr>
            <a:lvl4pPr marL="254000" algn="l" defTabSz="457200">
              <a:lnSpc>
                <a:spcPct val="120000"/>
              </a:lnSpc>
              <a:buClr>
                <a:srgbClr val="4591B3"/>
              </a:buClr>
              <a:buSzPct val="100000"/>
              <a:buChar char="-"/>
              <a:defRPr sz="4000">
                <a:solidFill>
                  <a:srgbClr val="646A73"/>
                </a:solidFill>
                <a:latin typeface="FreightSansLFPro"/>
                <a:ea typeface="FreightSansLFPro"/>
                <a:cs typeface="FreightSansLFPro"/>
                <a:sym typeface="FreightSansLFPro"/>
              </a:defRPr>
            </a:lvl4pPr>
            <a:lvl5pPr marL="254000" algn="l" defTabSz="457200">
              <a:lnSpc>
                <a:spcPct val="120000"/>
              </a:lnSpc>
              <a:buClr>
                <a:srgbClr val="4591B3"/>
              </a:buClr>
              <a:buSzPct val="100000"/>
              <a:buChar char="-"/>
              <a:defRPr sz="4000">
                <a:solidFill>
                  <a:srgbClr val="646A73"/>
                </a:solidFill>
                <a:latin typeface="FreightSansLFPro"/>
                <a:ea typeface="FreightSansLFPro"/>
                <a:cs typeface="FreightSansLFPro"/>
                <a:sym typeface="FreightSansLFPro"/>
              </a:defRPr>
            </a:lvl5pPr>
          </a:lstStyle>
          <a:p>
            <a:r>
              <a:t>Body Level One</a:t>
            </a:r>
          </a:p>
          <a:p>
            <a:pPr lvl="1"/>
            <a:r>
              <a:t>Body Level Two</a:t>
            </a:r>
          </a:p>
          <a:p>
            <a:pPr lvl="2"/>
            <a:r>
              <a:t>Body Level Three</a:t>
            </a:r>
          </a:p>
          <a:p>
            <a:pPr lvl="3"/>
            <a:r>
              <a:t>Body Level Four</a:t>
            </a:r>
          </a:p>
          <a:p>
            <a:pPr lvl="4"/>
            <a:r>
              <a:t>Body Level Five</a:t>
            </a:r>
          </a:p>
        </p:txBody>
      </p:sp>
      <p:pic>
        <p:nvPicPr>
          <p:cNvPr id="65" name="AI_BKGD-Corner.png"/>
          <p:cNvPicPr>
            <a:picLocks noChangeAspect="1"/>
          </p:cNvPicPr>
          <p:nvPr/>
        </p:nvPicPr>
        <p:blipFill>
          <a:blip r:embed="rId2">
            <a:extLst/>
          </a:blip>
          <a:stretch>
            <a:fillRect/>
          </a:stretch>
        </p:blipFill>
        <p:spPr>
          <a:xfrm rot="21321978">
            <a:off x="11067653" y="8084244"/>
            <a:ext cx="13728701" cy="6464301"/>
          </a:xfrm>
          <a:prstGeom prst="rect">
            <a:avLst/>
          </a:prstGeom>
          <a:ln w="12700">
            <a:miter lim="400000"/>
          </a:ln>
        </p:spPr>
      </p:pic>
      <p:sp>
        <p:nvSpPr>
          <p:cNvPr id="66" name="Shape 6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E8EAED"/>
        </a:solidFill>
        <a:effectLst/>
      </p:bgPr>
    </p:bg>
    <p:spTree>
      <p:nvGrpSpPr>
        <p:cNvPr id="1" name=""/>
        <p:cNvGrpSpPr/>
        <p:nvPr/>
      </p:nvGrpSpPr>
      <p:grpSpPr>
        <a:xfrm>
          <a:off x="0" y="0"/>
          <a:ext cx="0" cy="0"/>
          <a:chOff x="0" y="0"/>
          <a:chExt cx="0" cy="0"/>
        </a:xfrm>
      </p:grpSpPr>
      <p:sp>
        <p:nvSpPr>
          <p:cNvPr id="102" name="Shape 102"/>
          <p:cNvSpPr>
            <a:spLocks noGrp="1"/>
          </p:cNvSpPr>
          <p:nvPr>
            <p:ph type="sldNum" sz="quarter" idx="2"/>
          </p:nvPr>
        </p:nvSpPr>
        <p:spPr>
          <a:xfrm>
            <a:off x="12020550" y="13030200"/>
            <a:ext cx="317500" cy="30348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lank copy">
    <p:bg>
      <p:bgPr>
        <a:solidFill>
          <a:srgbClr val="FFFFFF"/>
        </a:solidFill>
        <a:effectLst/>
      </p:bgPr>
    </p:bg>
    <p:spTree>
      <p:nvGrpSpPr>
        <p:cNvPr id="1" name=""/>
        <p:cNvGrpSpPr/>
        <p:nvPr/>
      </p:nvGrpSpPr>
      <p:grpSpPr>
        <a:xfrm>
          <a:off x="0" y="0"/>
          <a:ext cx="0" cy="0"/>
          <a:chOff x="0" y="0"/>
          <a:chExt cx="0" cy="0"/>
        </a:xfrm>
      </p:grpSpPr>
      <p:sp>
        <p:nvSpPr>
          <p:cNvPr id="109" name="Shape 109"/>
          <p:cNvSpPr>
            <a:spLocks noGrp="1"/>
          </p:cNvSpPr>
          <p:nvPr>
            <p:ph type="sldNum" sz="quarter" idx="2"/>
          </p:nvPr>
        </p:nvSpPr>
        <p:spPr>
          <a:xfrm>
            <a:off x="12020550" y="13030200"/>
            <a:ext cx="317500" cy="30348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Grid">
    <p:bg>
      <p:bgPr>
        <a:solidFill>
          <a:srgbClr val="E8EAED"/>
        </a:solidFill>
        <a:effectLst/>
      </p:bgPr>
    </p:bg>
    <p:spTree>
      <p:nvGrpSpPr>
        <p:cNvPr id="1" name=""/>
        <p:cNvGrpSpPr/>
        <p:nvPr/>
      </p:nvGrpSpPr>
      <p:grpSpPr>
        <a:xfrm>
          <a:off x="0" y="0"/>
          <a:ext cx="0" cy="0"/>
          <a:chOff x="0" y="0"/>
          <a:chExt cx="0" cy="0"/>
        </a:xfrm>
      </p:grpSpPr>
      <p:pic>
        <p:nvPicPr>
          <p:cNvPr id="116" name="pasted-image.pdf"/>
          <p:cNvPicPr>
            <a:picLocks noChangeAspect="1"/>
          </p:cNvPicPr>
          <p:nvPr/>
        </p:nvPicPr>
        <p:blipFill>
          <a:blip r:embed="rId2">
            <a:extLst/>
          </a:blip>
          <a:stretch>
            <a:fillRect/>
          </a:stretch>
        </p:blipFill>
        <p:spPr>
          <a:xfrm>
            <a:off x="0" y="0"/>
            <a:ext cx="24384000" cy="13716000"/>
          </a:xfrm>
          <a:prstGeom prst="rect">
            <a:avLst/>
          </a:prstGeom>
          <a:ln w="12700">
            <a:miter lim="400000"/>
          </a:ln>
        </p:spPr>
      </p:pic>
      <p:sp>
        <p:nvSpPr>
          <p:cNvPr id="117" name="Shape 11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2.png"/><Relationship Id="rId10"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56FA3"/>
        </a:solidFill>
        <a:effectLst/>
      </p:bgPr>
    </p:bg>
    <p:spTree>
      <p:nvGrpSpPr>
        <p:cNvPr id="1" name=""/>
        <p:cNvGrpSpPr/>
        <p:nvPr/>
      </p:nvGrpSpPr>
      <p:grpSpPr>
        <a:xfrm>
          <a:off x="0" y="0"/>
          <a:ext cx="0" cy="0"/>
          <a:chOff x="0" y="0"/>
          <a:chExt cx="0" cy="0"/>
        </a:xfrm>
      </p:grpSpPr>
      <p:pic>
        <p:nvPicPr>
          <p:cNvPr id="2" name="AI_Logo-01.png"/>
          <p:cNvPicPr>
            <a:picLocks noChangeAspect="1"/>
          </p:cNvPicPr>
          <p:nvPr/>
        </p:nvPicPr>
        <p:blipFill>
          <a:blip r:embed="rId9">
            <a:extLst/>
          </a:blip>
          <a:stretch>
            <a:fillRect/>
          </a:stretch>
        </p:blipFill>
        <p:spPr>
          <a:xfrm>
            <a:off x="9753064" y="4396041"/>
            <a:ext cx="4877871" cy="4533789"/>
          </a:xfrm>
          <a:prstGeom prst="rect">
            <a:avLst/>
          </a:prstGeom>
          <a:ln w="12700">
            <a:miter lim="400000"/>
          </a:ln>
        </p:spPr>
      </p:pic>
      <p:pic>
        <p:nvPicPr>
          <p:cNvPr id="3" name="AI_BKGD-7.png"/>
          <p:cNvPicPr>
            <a:picLocks noChangeAspect="1"/>
          </p:cNvPicPr>
          <p:nvPr/>
        </p:nvPicPr>
        <p:blipFill>
          <a:blip r:embed="rId10">
            <a:extLst/>
          </a:blip>
          <a:stretch>
            <a:fillRect/>
          </a:stretch>
        </p:blipFill>
        <p:spPr>
          <a:xfrm>
            <a:off x="0" y="0"/>
            <a:ext cx="24384000" cy="13716000"/>
          </a:xfrm>
          <a:prstGeom prst="rect">
            <a:avLst/>
          </a:prstGeom>
          <a:ln w="12700">
            <a:miter lim="400000"/>
          </a:ln>
        </p:spPr>
      </p:pic>
      <p:sp>
        <p:nvSpPr>
          <p:cNvPr id="4" name="Shape 4"/>
          <p:cNvSpPr>
            <a:spLocks noGrp="1"/>
          </p:cNvSpPr>
          <p:nvPr>
            <p:ph type="title"/>
          </p:nvPr>
        </p:nvSpPr>
        <p:spPr>
          <a:xfrm>
            <a:off x="1733550" y="2305050"/>
            <a:ext cx="20897850" cy="582662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lstStyle/>
          <a:p>
            <a:r>
              <a:t>Title Text</a:t>
            </a:r>
          </a:p>
        </p:txBody>
      </p:sp>
      <p:sp>
        <p:nvSpPr>
          <p:cNvPr id="5" name="Shape 5"/>
          <p:cNvSpPr>
            <a:spLocks noGrp="1"/>
          </p:cNvSpPr>
          <p:nvPr>
            <p:ph type="body" idx="1"/>
          </p:nvPr>
        </p:nvSpPr>
        <p:spPr>
          <a:xfrm>
            <a:off x="1733550" y="8413750"/>
            <a:ext cx="20897850" cy="30598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6" name="Shape 6"/>
          <p:cNvSpPr>
            <a:spLocks noGrp="1"/>
          </p:cNvSpPr>
          <p:nvPr>
            <p:ph type="sldNum" sz="quarter" idx="2"/>
          </p:nvPr>
        </p:nvSpPr>
        <p:spPr>
          <a:xfrm>
            <a:off x="12020550" y="12878460"/>
            <a:ext cx="317500" cy="303480"/>
          </a:xfrm>
          <a:prstGeom prst="rect">
            <a:avLst/>
          </a:prstGeom>
          <a:ln w="12700">
            <a:miter lim="400000"/>
          </a:ln>
        </p:spPr>
        <p:txBody>
          <a:bodyPr wrap="none" lIns="0" tIns="0" rIns="0" bIns="0" anchor="ctr">
            <a:spAutoFit/>
          </a:bodyPr>
          <a:lstStyle>
            <a:lvl1pPr defTabSz="546100">
              <a:lnSpc>
                <a:spcPct val="100000"/>
              </a:lnSpc>
              <a:defRPr sz="2400">
                <a:solidFill>
                  <a:srgbClr val="6A717D"/>
                </a:solidFill>
                <a:latin typeface="+mj-lt"/>
                <a:ea typeface="+mj-ea"/>
                <a:cs typeface="+mj-cs"/>
                <a:sym typeface="FreightSansLFPro Medium"/>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9" r:id="rId5"/>
    <p:sldLayoutId id="2147483660" r:id="rId6"/>
    <p:sldLayoutId id="2147483661" r:id="rId7"/>
  </p:sldLayoutIdLst>
  <p:transition spd="med"/>
  <p:txStyles>
    <p:titleStyle>
      <a:lvl1pPr marL="0" marR="0" indent="0" algn="ctr" defTabSz="546100" latinLnBrk="0">
        <a:lnSpc>
          <a:spcPct val="100000"/>
        </a:lnSpc>
        <a:spcBef>
          <a:spcPts val="0"/>
        </a:spcBef>
        <a:spcAft>
          <a:spcPts val="0"/>
        </a:spcAft>
        <a:buClrTx/>
        <a:buSzTx/>
        <a:buFontTx/>
        <a:buNone/>
        <a:tabLst/>
        <a:defRPr sz="11400" b="0" i="0" u="none" strike="noStrike" cap="none" spc="0" baseline="0">
          <a:ln>
            <a:noFill/>
          </a:ln>
          <a:solidFill>
            <a:srgbClr val="FFFFFF"/>
          </a:solidFill>
          <a:uFillTx/>
          <a:latin typeface="FreightSansLFPro Semibold"/>
          <a:ea typeface="FreightSansLFPro Semibold"/>
          <a:cs typeface="FreightSansLFPro Semibold"/>
          <a:sym typeface="FreightSansLFPro Semibold"/>
        </a:defRPr>
      </a:lvl1pPr>
      <a:lvl2pPr marL="0" marR="0" indent="228600" algn="ctr" defTabSz="546100" latinLnBrk="0">
        <a:lnSpc>
          <a:spcPct val="100000"/>
        </a:lnSpc>
        <a:spcBef>
          <a:spcPts val="0"/>
        </a:spcBef>
        <a:spcAft>
          <a:spcPts val="0"/>
        </a:spcAft>
        <a:buClrTx/>
        <a:buSzTx/>
        <a:buFontTx/>
        <a:buNone/>
        <a:tabLst/>
        <a:defRPr sz="11400" b="0" i="0" u="none" strike="noStrike" cap="none" spc="0" baseline="0">
          <a:ln>
            <a:noFill/>
          </a:ln>
          <a:solidFill>
            <a:srgbClr val="FFFFFF"/>
          </a:solidFill>
          <a:uFillTx/>
          <a:latin typeface="FreightSansLFPro Semibold"/>
          <a:ea typeface="FreightSansLFPro Semibold"/>
          <a:cs typeface="FreightSansLFPro Semibold"/>
          <a:sym typeface="FreightSansLFPro Semibold"/>
        </a:defRPr>
      </a:lvl2pPr>
      <a:lvl3pPr marL="0" marR="0" indent="457200" algn="ctr" defTabSz="546100" latinLnBrk="0">
        <a:lnSpc>
          <a:spcPct val="100000"/>
        </a:lnSpc>
        <a:spcBef>
          <a:spcPts val="0"/>
        </a:spcBef>
        <a:spcAft>
          <a:spcPts val="0"/>
        </a:spcAft>
        <a:buClrTx/>
        <a:buSzTx/>
        <a:buFontTx/>
        <a:buNone/>
        <a:tabLst/>
        <a:defRPr sz="11400" b="0" i="0" u="none" strike="noStrike" cap="none" spc="0" baseline="0">
          <a:ln>
            <a:noFill/>
          </a:ln>
          <a:solidFill>
            <a:srgbClr val="FFFFFF"/>
          </a:solidFill>
          <a:uFillTx/>
          <a:latin typeface="FreightSansLFPro Semibold"/>
          <a:ea typeface="FreightSansLFPro Semibold"/>
          <a:cs typeface="FreightSansLFPro Semibold"/>
          <a:sym typeface="FreightSansLFPro Semibold"/>
        </a:defRPr>
      </a:lvl3pPr>
      <a:lvl4pPr marL="0" marR="0" indent="685800" algn="ctr" defTabSz="546100" latinLnBrk="0">
        <a:lnSpc>
          <a:spcPct val="100000"/>
        </a:lnSpc>
        <a:spcBef>
          <a:spcPts val="0"/>
        </a:spcBef>
        <a:spcAft>
          <a:spcPts val="0"/>
        </a:spcAft>
        <a:buClrTx/>
        <a:buSzTx/>
        <a:buFontTx/>
        <a:buNone/>
        <a:tabLst/>
        <a:defRPr sz="11400" b="0" i="0" u="none" strike="noStrike" cap="none" spc="0" baseline="0">
          <a:ln>
            <a:noFill/>
          </a:ln>
          <a:solidFill>
            <a:srgbClr val="FFFFFF"/>
          </a:solidFill>
          <a:uFillTx/>
          <a:latin typeface="FreightSansLFPro Semibold"/>
          <a:ea typeface="FreightSansLFPro Semibold"/>
          <a:cs typeface="FreightSansLFPro Semibold"/>
          <a:sym typeface="FreightSansLFPro Semibold"/>
        </a:defRPr>
      </a:lvl4pPr>
      <a:lvl5pPr marL="0" marR="0" indent="914400" algn="ctr" defTabSz="546100" latinLnBrk="0">
        <a:lnSpc>
          <a:spcPct val="100000"/>
        </a:lnSpc>
        <a:spcBef>
          <a:spcPts val="0"/>
        </a:spcBef>
        <a:spcAft>
          <a:spcPts val="0"/>
        </a:spcAft>
        <a:buClrTx/>
        <a:buSzTx/>
        <a:buFontTx/>
        <a:buNone/>
        <a:tabLst/>
        <a:defRPr sz="11400" b="0" i="0" u="none" strike="noStrike" cap="none" spc="0" baseline="0">
          <a:ln>
            <a:noFill/>
          </a:ln>
          <a:solidFill>
            <a:srgbClr val="FFFFFF"/>
          </a:solidFill>
          <a:uFillTx/>
          <a:latin typeface="FreightSansLFPro Semibold"/>
          <a:ea typeface="FreightSansLFPro Semibold"/>
          <a:cs typeface="FreightSansLFPro Semibold"/>
          <a:sym typeface="FreightSansLFPro Semibold"/>
        </a:defRPr>
      </a:lvl5pPr>
      <a:lvl6pPr marL="0" marR="0" indent="1143000" algn="ctr" defTabSz="546100" latinLnBrk="0">
        <a:lnSpc>
          <a:spcPct val="100000"/>
        </a:lnSpc>
        <a:spcBef>
          <a:spcPts val="0"/>
        </a:spcBef>
        <a:spcAft>
          <a:spcPts val="0"/>
        </a:spcAft>
        <a:buClrTx/>
        <a:buSzTx/>
        <a:buFontTx/>
        <a:buNone/>
        <a:tabLst/>
        <a:defRPr sz="11400" b="0" i="0" u="none" strike="noStrike" cap="none" spc="0" baseline="0">
          <a:ln>
            <a:noFill/>
          </a:ln>
          <a:solidFill>
            <a:srgbClr val="FFFFFF"/>
          </a:solidFill>
          <a:uFillTx/>
          <a:latin typeface="FreightSansLFPro Semibold"/>
          <a:ea typeface="FreightSansLFPro Semibold"/>
          <a:cs typeface="FreightSansLFPro Semibold"/>
          <a:sym typeface="FreightSansLFPro Semibold"/>
        </a:defRPr>
      </a:lvl6pPr>
      <a:lvl7pPr marL="0" marR="0" indent="1371600" algn="ctr" defTabSz="546100" latinLnBrk="0">
        <a:lnSpc>
          <a:spcPct val="100000"/>
        </a:lnSpc>
        <a:spcBef>
          <a:spcPts val="0"/>
        </a:spcBef>
        <a:spcAft>
          <a:spcPts val="0"/>
        </a:spcAft>
        <a:buClrTx/>
        <a:buSzTx/>
        <a:buFontTx/>
        <a:buNone/>
        <a:tabLst/>
        <a:defRPr sz="11400" b="0" i="0" u="none" strike="noStrike" cap="none" spc="0" baseline="0">
          <a:ln>
            <a:noFill/>
          </a:ln>
          <a:solidFill>
            <a:srgbClr val="FFFFFF"/>
          </a:solidFill>
          <a:uFillTx/>
          <a:latin typeface="FreightSansLFPro Semibold"/>
          <a:ea typeface="FreightSansLFPro Semibold"/>
          <a:cs typeface="FreightSansLFPro Semibold"/>
          <a:sym typeface="FreightSansLFPro Semibold"/>
        </a:defRPr>
      </a:lvl7pPr>
      <a:lvl8pPr marL="0" marR="0" indent="1600200" algn="ctr" defTabSz="546100" latinLnBrk="0">
        <a:lnSpc>
          <a:spcPct val="100000"/>
        </a:lnSpc>
        <a:spcBef>
          <a:spcPts val="0"/>
        </a:spcBef>
        <a:spcAft>
          <a:spcPts val="0"/>
        </a:spcAft>
        <a:buClrTx/>
        <a:buSzTx/>
        <a:buFontTx/>
        <a:buNone/>
        <a:tabLst/>
        <a:defRPr sz="11400" b="0" i="0" u="none" strike="noStrike" cap="none" spc="0" baseline="0">
          <a:ln>
            <a:noFill/>
          </a:ln>
          <a:solidFill>
            <a:srgbClr val="FFFFFF"/>
          </a:solidFill>
          <a:uFillTx/>
          <a:latin typeface="FreightSansLFPro Semibold"/>
          <a:ea typeface="FreightSansLFPro Semibold"/>
          <a:cs typeface="FreightSansLFPro Semibold"/>
          <a:sym typeface="FreightSansLFPro Semibold"/>
        </a:defRPr>
      </a:lvl8pPr>
      <a:lvl9pPr marL="0" marR="0" indent="1828800" algn="ctr" defTabSz="546100" latinLnBrk="0">
        <a:lnSpc>
          <a:spcPct val="100000"/>
        </a:lnSpc>
        <a:spcBef>
          <a:spcPts val="0"/>
        </a:spcBef>
        <a:spcAft>
          <a:spcPts val="0"/>
        </a:spcAft>
        <a:buClrTx/>
        <a:buSzTx/>
        <a:buFontTx/>
        <a:buNone/>
        <a:tabLst/>
        <a:defRPr sz="11400" b="0" i="0" u="none" strike="noStrike" cap="none" spc="0" baseline="0">
          <a:ln>
            <a:noFill/>
          </a:ln>
          <a:solidFill>
            <a:srgbClr val="FFFFFF"/>
          </a:solidFill>
          <a:uFillTx/>
          <a:latin typeface="FreightSansLFPro Semibold"/>
          <a:ea typeface="FreightSansLFPro Semibold"/>
          <a:cs typeface="FreightSansLFPro Semibold"/>
          <a:sym typeface="FreightSansLFPro Semibold"/>
        </a:defRPr>
      </a:lvl9pPr>
    </p:titleStyle>
    <p:bodyStyle>
      <a:lvl1pPr marL="0" marR="0" indent="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1pPr>
      <a:lvl2pPr marL="0" marR="0" indent="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2pPr>
      <a:lvl3pPr marL="0" marR="0" indent="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3pPr>
      <a:lvl4pPr marL="0" marR="0" indent="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4pPr>
      <a:lvl5pPr marL="0" marR="0" indent="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5pPr>
      <a:lvl6pPr marL="0" marR="0" indent="2413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6pPr>
      <a:lvl7pPr marL="0" marR="0" indent="4699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7pPr>
      <a:lvl8pPr marL="0" marR="0" indent="7112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8pPr>
      <a:lvl9pPr marL="0" marR="0" indent="9525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9pPr>
    </p:bodyStyle>
    <p:otherStyle>
      <a:lvl1pPr marL="0" marR="0" indent="0" algn="ctr" defTabSz="5461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FreightSansLFPro Medium"/>
        </a:defRPr>
      </a:lvl1pPr>
      <a:lvl2pPr marL="0" marR="0" indent="228600" algn="ctr" defTabSz="5461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FreightSansLFPro Medium"/>
        </a:defRPr>
      </a:lvl2pPr>
      <a:lvl3pPr marL="0" marR="0" indent="457200" algn="ctr" defTabSz="5461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FreightSansLFPro Medium"/>
        </a:defRPr>
      </a:lvl3pPr>
      <a:lvl4pPr marL="0" marR="0" indent="685800" algn="ctr" defTabSz="5461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FreightSansLFPro Medium"/>
        </a:defRPr>
      </a:lvl4pPr>
      <a:lvl5pPr marL="0" marR="0" indent="914400" algn="ctr" defTabSz="5461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FreightSansLFPro Medium"/>
        </a:defRPr>
      </a:lvl5pPr>
      <a:lvl6pPr marL="0" marR="0" indent="1143000" algn="ctr" defTabSz="5461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FreightSansLFPro Medium"/>
        </a:defRPr>
      </a:lvl6pPr>
      <a:lvl7pPr marL="0" marR="0" indent="1371600" algn="ctr" defTabSz="5461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FreightSansLFPro Medium"/>
        </a:defRPr>
      </a:lvl7pPr>
      <a:lvl8pPr marL="0" marR="0" indent="1600200" algn="ctr" defTabSz="5461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FreightSansLFPro Medium"/>
        </a:defRPr>
      </a:lvl8pPr>
      <a:lvl9pPr marL="0" marR="0" indent="1828800" algn="ctr" defTabSz="5461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FreightSansLFPro Medium"/>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s3.amazonaws.com/learn2smile/gifs/U_M0_M11_M16_M2_M15/14937_1_1_all_models.gif" TargetMode="External"/><Relationship Id="rId4" Type="http://schemas.openxmlformats.org/officeDocument/2006/relationships/hyperlink" Target="https://s3.amazonaws.com/learn2smile/supp/comparison_all_models.html" TargetMode="External"/><Relationship Id="rId5" Type="http://schemas.openxmlformats.org/officeDocument/2006/relationships/hyperlink" Target="https://s3.amazonaws.com/learn2smile/supp/comparison_all_baselines.html" TargetMode="External"/><Relationship Id="rId1" Type="http://schemas.openxmlformats.org/officeDocument/2006/relationships/slideLayout" Target="../slideLayouts/slideLayout4.xml"/><Relationship Id="rId2" Type="http://schemas.openxmlformats.org/officeDocument/2006/relationships/hyperlink" Target="https://s3.amazonaws.com/learn2smile/gifs/U_M0_M11_M16_M2_M15/15118_2_1_all_models.gi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1" Type="http://schemas.openxmlformats.org/officeDocument/2006/relationships/image" Target="../media/image17.png"/><Relationship Id="rId12"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prstGeom prst="rect">
            <a:avLst/>
          </a:prstGeom>
        </p:spPr>
        <p:txBody>
          <a:bodyPr/>
          <a:lstStyle/>
          <a:p>
            <a:r>
              <a:rPr lang="en-US" b="1" dirty="0" smtClean="0"/>
              <a:t>Learn2Smile</a:t>
            </a:r>
            <a:r>
              <a:rPr lang="en-US" dirty="0" smtClean="0"/>
              <a:t/>
            </a:r>
            <a:br>
              <a:rPr lang="en-US" dirty="0" smtClean="0"/>
            </a:br>
            <a:r>
              <a:rPr lang="en-US" sz="7200" dirty="0" smtClean="0"/>
              <a:t>Learning Non-Verbal Interaction Through Observation</a:t>
            </a:r>
            <a:endParaRPr dirty="0"/>
          </a:p>
        </p:txBody>
      </p:sp>
      <p:sp>
        <p:nvSpPr>
          <p:cNvPr id="129" name="Shape 129"/>
          <p:cNvSpPr>
            <a:spLocks noGrp="1"/>
          </p:cNvSpPr>
          <p:nvPr>
            <p:ph type="body" sz="half" idx="1"/>
          </p:nvPr>
        </p:nvSpPr>
        <p:spPr>
          <a:prstGeom prst="rect">
            <a:avLst/>
          </a:prstGeom>
        </p:spPr>
        <p:txBody>
          <a:bodyPr/>
          <a:lstStyle/>
          <a:p>
            <a:r>
              <a:rPr lang="en-US" dirty="0" smtClean="0"/>
              <a:t>Will </a:t>
            </a:r>
            <a:r>
              <a:rPr lang="en-US" dirty="0" smtClean="0"/>
              <a:t>Feng, </a:t>
            </a:r>
            <a:r>
              <a:rPr lang="en-US" dirty="0" err="1" smtClean="0"/>
              <a:t>Anitha</a:t>
            </a:r>
            <a:r>
              <a:rPr lang="en-US" dirty="0" smtClean="0"/>
              <a:t> Kannan, Georgia </a:t>
            </a:r>
            <a:r>
              <a:rPr lang="en-US" dirty="0" err="1" smtClean="0"/>
              <a:t>Gkioxari</a:t>
            </a:r>
            <a:r>
              <a:rPr lang="en-US" dirty="0" smtClean="0"/>
              <a:t>, Larry </a:t>
            </a:r>
            <a:r>
              <a:rPr lang="en-US" dirty="0" err="1" smtClean="0"/>
              <a:t>Zitnick</a:t>
            </a:r>
            <a:endParaRPr lang="en-US" dirty="0" smtClean="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p>
            <a:r>
              <a:rPr lang="en-US" dirty="0" smtClean="0"/>
              <a:t>Human Studies</a:t>
            </a:r>
            <a:endParaRPr dirty="0"/>
          </a:p>
        </p:txBody>
      </p:sp>
      <p:sp>
        <p:nvSpPr>
          <p:cNvPr id="135" name="Shape 135"/>
          <p:cNvSpPr>
            <a:spLocks noGrp="1"/>
          </p:cNvSpPr>
          <p:nvPr>
            <p:ph type="body" sz="half" idx="1"/>
          </p:nvPr>
        </p:nvSpPr>
        <p:spPr>
          <a:xfrm>
            <a:off x="820905" y="2359826"/>
            <a:ext cx="22742191" cy="8714574"/>
          </a:xfrm>
          <a:prstGeom prst="rect">
            <a:avLst/>
          </a:prstGeom>
        </p:spPr>
        <p:txBody>
          <a:bodyPr/>
          <a:lstStyle/>
          <a:p>
            <a:pPr marL="0" lvl="2" indent="0">
              <a:buNone/>
            </a:pPr>
            <a:r>
              <a:rPr lang="en-US" dirty="0" smtClean="0"/>
              <a:t>Conclusions:</a:t>
            </a:r>
          </a:p>
          <a:p>
            <a:pPr marL="0" lvl="2" indent="0">
              <a:buNone/>
            </a:pPr>
            <a:endParaRPr lang="en-US" dirty="0" smtClean="0"/>
          </a:p>
          <a:p>
            <a:pPr lvl="2"/>
            <a:r>
              <a:rPr lang="en-US" dirty="0" smtClean="0"/>
              <a:t>Judges on Mechanical Turk confirms that the generated response from our model looks temporally consistent</a:t>
            </a:r>
          </a:p>
          <a:p>
            <a:pPr lvl="2"/>
            <a:endParaRPr lang="en-US" dirty="0" smtClean="0"/>
          </a:p>
          <a:p>
            <a:pPr lvl="2"/>
            <a:r>
              <a:rPr lang="en-US" dirty="0" smtClean="0"/>
              <a:t>However, judges were not able to tell whethe</a:t>
            </a:r>
            <a:r>
              <a:rPr lang="en-US" dirty="0" smtClean="0"/>
              <a:t>r one face is reacting to another</a:t>
            </a:r>
          </a:p>
          <a:p>
            <a:pPr lvl="3"/>
            <a:r>
              <a:rPr lang="en-US" dirty="0" smtClean="0"/>
              <a:t>thus we need to rely on numerical metrics to measure how effective the model is for our task</a:t>
            </a:r>
            <a:endParaRPr dirty="0"/>
          </a:p>
        </p:txBody>
      </p:sp>
    </p:spTree>
    <p:extLst>
      <p:ext uri="{BB962C8B-B14F-4D97-AF65-F5344CB8AC3E}">
        <p14:creationId xmlns:p14="http://schemas.microsoft.com/office/powerpoint/2010/main" val="630028867"/>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p>
            <a:r>
              <a:rPr lang="en-US" dirty="0" smtClean="0"/>
              <a:t>Examples</a:t>
            </a:r>
            <a:endParaRPr dirty="0"/>
          </a:p>
        </p:txBody>
      </p:sp>
      <p:sp>
        <p:nvSpPr>
          <p:cNvPr id="5" name="Shape 135"/>
          <p:cNvSpPr>
            <a:spLocks noGrp="1"/>
          </p:cNvSpPr>
          <p:nvPr>
            <p:ph type="body" sz="half" idx="1"/>
          </p:nvPr>
        </p:nvSpPr>
        <p:spPr>
          <a:xfrm>
            <a:off x="820905" y="2359826"/>
            <a:ext cx="22742191" cy="6365579"/>
          </a:xfrm>
          <a:prstGeom prst="rect">
            <a:avLst/>
          </a:prstGeom>
        </p:spPr>
        <p:txBody>
          <a:bodyPr/>
          <a:lstStyle/>
          <a:p>
            <a:pPr lvl="2"/>
            <a:endParaRPr lang="en-US" dirty="0" smtClean="0"/>
          </a:p>
          <a:p>
            <a:pPr lvl="2"/>
            <a:r>
              <a:rPr lang="en-US" dirty="0" smtClean="0"/>
              <a:t>Demo 1 (avatar talking): </a:t>
            </a:r>
            <a:r>
              <a:rPr lang="en-US" dirty="0">
                <a:hlinkClick r:id="rId2"/>
              </a:rPr>
              <a:t>link</a:t>
            </a:r>
            <a:endParaRPr lang="en-US" dirty="0" smtClean="0"/>
          </a:p>
          <a:p>
            <a:pPr lvl="2"/>
            <a:endParaRPr lang="en-US" dirty="0" smtClean="0"/>
          </a:p>
          <a:p>
            <a:pPr lvl="2"/>
            <a:r>
              <a:rPr lang="en-US" dirty="0" smtClean="0"/>
              <a:t>Demo 2 (avatar nodding its head when the user is talking): </a:t>
            </a:r>
            <a:r>
              <a:rPr lang="en-US" dirty="0" smtClean="0">
                <a:hlinkClick r:id="rId3"/>
              </a:rPr>
              <a:t>link</a:t>
            </a:r>
            <a:endParaRPr lang="en-US" dirty="0" smtClean="0"/>
          </a:p>
          <a:p>
            <a:pPr lvl="2"/>
            <a:endParaRPr lang="en-US" dirty="0"/>
          </a:p>
          <a:p>
            <a:pPr lvl="2"/>
            <a:r>
              <a:rPr lang="en-US" dirty="0" smtClean="0"/>
              <a:t>Comparing our model with other variants: </a:t>
            </a:r>
            <a:r>
              <a:rPr lang="en-US" dirty="0" smtClean="0">
                <a:hlinkClick r:id="rId4"/>
              </a:rPr>
              <a:t>link</a:t>
            </a:r>
            <a:endParaRPr lang="en-US" dirty="0" smtClean="0"/>
          </a:p>
          <a:p>
            <a:pPr lvl="2"/>
            <a:endParaRPr lang="en-US" dirty="0"/>
          </a:p>
          <a:p>
            <a:pPr lvl="2"/>
            <a:r>
              <a:rPr lang="en-US" dirty="0" smtClean="0"/>
              <a:t>Comparing our model with baselines: </a:t>
            </a:r>
            <a:r>
              <a:rPr lang="en-US" dirty="0" smtClean="0">
                <a:hlinkClick r:id="rId5"/>
              </a:rPr>
              <a:t>link</a:t>
            </a:r>
            <a:endParaRPr lang="en-US" dirty="0" smtClean="0"/>
          </a:p>
        </p:txBody>
      </p:sp>
    </p:spTree>
    <p:extLst>
      <p:ext uri="{BB962C8B-B14F-4D97-AF65-F5344CB8AC3E}">
        <p14:creationId xmlns:p14="http://schemas.microsoft.com/office/powerpoint/2010/main" val="1839707126"/>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p:cNvSpPr>
          <p:nvPr>
            <p:ph type="title"/>
          </p:nvPr>
        </p:nvSpPr>
        <p:spPr>
          <a:prstGeom prst="rect">
            <a:avLst/>
          </a:prstGeom>
        </p:spPr>
        <p:txBody>
          <a:bodyPr/>
          <a:lstStyle/>
          <a:p>
            <a:r>
              <a:rPr lang="en-US" dirty="0" smtClean="0"/>
              <a:t>Task</a:t>
            </a:r>
            <a:endParaRPr dirty="0"/>
          </a:p>
        </p:txBody>
      </p:sp>
      <p:sp>
        <p:nvSpPr>
          <p:cNvPr id="132" name="Shape 132"/>
          <p:cNvSpPr>
            <a:spLocks noGrp="1"/>
          </p:cNvSpPr>
          <p:nvPr>
            <p:ph type="body" sz="half" idx="1"/>
          </p:nvPr>
        </p:nvSpPr>
        <p:spPr>
          <a:xfrm>
            <a:off x="820905" y="2359826"/>
            <a:ext cx="22742191" cy="6365579"/>
          </a:xfrm>
          <a:prstGeom prst="rect">
            <a:avLst/>
          </a:prstGeom>
        </p:spPr>
        <p:txBody>
          <a:bodyPr/>
          <a:lstStyle/>
          <a:p>
            <a:r>
              <a:rPr lang="en-US" dirty="0"/>
              <a:t>R</a:t>
            </a:r>
            <a:r>
              <a:rPr lang="en-US" dirty="0" smtClean="0"/>
              <a:t>obot face that reacts naturally to your facial expressions</a:t>
            </a:r>
            <a:endParaRPr dirty="0" smtClean="0"/>
          </a:p>
          <a:p>
            <a:pPr lvl="2"/>
            <a:r>
              <a:rPr lang="en-US" dirty="0" smtClean="0"/>
              <a:t>E.g. it will smile when you smile; it will nod its head when you are talking</a:t>
            </a:r>
          </a:p>
          <a:p>
            <a:pPr lvl="2"/>
            <a:endParaRPr lang="en-US" dirty="0" smtClean="0"/>
          </a:p>
          <a:p>
            <a:pPr lvl="2"/>
            <a:endParaRPr lang="en-US" dirty="0"/>
          </a:p>
          <a:p>
            <a:pPr lvl="2"/>
            <a:r>
              <a:rPr lang="en-US" dirty="0" smtClean="0"/>
              <a:t>No explicit emotion labels used to train the model</a:t>
            </a:r>
          </a:p>
          <a:p>
            <a:pPr lvl="3"/>
            <a:r>
              <a:rPr lang="en-US" sz="4400" dirty="0" smtClean="0"/>
              <a:t>i.e. the model doesn’t know the categorization of the user’s facial expressions</a:t>
            </a:r>
          </a:p>
          <a:p>
            <a:pPr lvl="2"/>
            <a:r>
              <a:rPr lang="en-US" dirty="0"/>
              <a:t>End-to-end training using only facial landmark </a:t>
            </a:r>
            <a:r>
              <a:rPr lang="en-US" dirty="0" err="1"/>
              <a:t>keypoints</a:t>
            </a:r>
            <a:endParaRPr lang="en-US" dirty="0"/>
          </a:p>
          <a:p>
            <a:pPr lvl="3"/>
            <a:r>
              <a:rPr lang="en-US" dirty="0"/>
              <a:t>The model takes the user’s facial landmark </a:t>
            </a:r>
            <a:r>
              <a:rPr lang="en-US" dirty="0" err="1"/>
              <a:t>keypoints</a:t>
            </a:r>
            <a:r>
              <a:rPr lang="en-US" dirty="0"/>
              <a:t> as input, and produces the avatar’s landmark </a:t>
            </a:r>
            <a:r>
              <a:rPr lang="en-US" dirty="0" err="1"/>
              <a:t>keypoints</a:t>
            </a:r>
            <a:r>
              <a:rPr lang="en-US" dirty="0"/>
              <a:t> as </a:t>
            </a:r>
            <a:r>
              <a:rPr lang="en-US" dirty="0" smtClean="0"/>
              <a:t>output</a:t>
            </a:r>
          </a:p>
          <a:p>
            <a:pPr lvl="2"/>
            <a:r>
              <a:rPr lang="en-US" dirty="0" smtClean="0"/>
              <a:t>Long-term sustained prediction</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p>
            <a:r>
              <a:rPr lang="en-US" dirty="0" smtClean="0"/>
              <a:t>Dataset</a:t>
            </a:r>
            <a:endParaRPr dirty="0"/>
          </a:p>
        </p:txBody>
      </p:sp>
      <p:sp>
        <p:nvSpPr>
          <p:cNvPr id="135" name="Shape 135"/>
          <p:cNvSpPr>
            <a:spLocks noGrp="1"/>
          </p:cNvSpPr>
          <p:nvPr>
            <p:ph type="body" sz="half" idx="1"/>
          </p:nvPr>
        </p:nvSpPr>
        <p:spPr>
          <a:xfrm>
            <a:off x="820905" y="2359826"/>
            <a:ext cx="15181095" cy="7876374"/>
          </a:xfrm>
          <a:prstGeom prst="rect">
            <a:avLst/>
          </a:prstGeom>
        </p:spPr>
        <p:txBody>
          <a:bodyPr/>
          <a:lstStyle/>
          <a:p>
            <a:r>
              <a:rPr lang="en-US" dirty="0" smtClean="0"/>
              <a:t>Skype chat videos from </a:t>
            </a:r>
            <a:r>
              <a:rPr lang="en-US" dirty="0" err="1" smtClean="0"/>
              <a:t>Youtube</a:t>
            </a:r>
            <a:endParaRPr dirty="0" smtClean="0"/>
          </a:p>
          <a:p>
            <a:pPr lvl="2"/>
            <a:r>
              <a:rPr lang="en-US" dirty="0" smtClean="0"/>
              <a:t>Two people having a </a:t>
            </a:r>
            <a:r>
              <a:rPr lang="en-US" dirty="0" smtClean="0"/>
              <a:t>conversation</a:t>
            </a:r>
            <a:endParaRPr lang="en-US" dirty="0" smtClean="0"/>
          </a:p>
          <a:p>
            <a:pPr lvl="2"/>
            <a:r>
              <a:rPr lang="en-US" dirty="0" smtClean="0"/>
              <a:t>250 videos, 8M frames in total</a:t>
            </a:r>
          </a:p>
          <a:p>
            <a:pPr lvl="2"/>
            <a:r>
              <a:rPr lang="en-US" dirty="0" smtClean="0"/>
              <a:t>68 landmark </a:t>
            </a:r>
            <a:r>
              <a:rPr lang="en-US" dirty="0" err="1" smtClean="0"/>
              <a:t>keypoints</a:t>
            </a:r>
            <a:r>
              <a:rPr lang="en-US" dirty="0" smtClean="0"/>
              <a:t> </a:t>
            </a:r>
            <a:r>
              <a:rPr lang="en-US" dirty="0" smtClean="0"/>
              <a:t>are tracked for each face</a:t>
            </a:r>
          </a:p>
          <a:p>
            <a:pPr lvl="2"/>
            <a:r>
              <a:rPr lang="en-US" dirty="0" smtClean="0"/>
              <a:t>No </a:t>
            </a:r>
            <a:r>
              <a:rPr lang="en-US" dirty="0" smtClean="0"/>
              <a:t>explicit facial expression labels, only </a:t>
            </a:r>
            <a:r>
              <a:rPr lang="en-US" dirty="0" err="1" smtClean="0"/>
              <a:t>keypoints</a:t>
            </a:r>
            <a:endParaRPr lang="en-US"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2422" y="228600"/>
            <a:ext cx="9572978" cy="5384800"/>
          </a:xfrm>
          <a:prstGeom prst="rect">
            <a:avLst/>
          </a:prstGeom>
        </p:spPr>
      </p:pic>
      <p:sp>
        <p:nvSpPr>
          <p:cNvPr id="5" name="Shape 135"/>
          <p:cNvSpPr txBox="1">
            <a:spLocks/>
          </p:cNvSpPr>
          <p:nvPr/>
        </p:nvSpPr>
        <p:spPr>
          <a:xfrm>
            <a:off x="820905" y="10487826"/>
            <a:ext cx="23334495" cy="2847174"/>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marL="0" marR="0" indent="0" algn="l" defTabSz="457200" latinLnBrk="0">
              <a:lnSpc>
                <a:spcPct val="120000"/>
              </a:lnSpc>
              <a:spcBef>
                <a:spcPts val="0"/>
              </a:spcBef>
              <a:spcAft>
                <a:spcPts val="0"/>
              </a:spcAft>
              <a:buClrTx/>
              <a:buSzTx/>
              <a:buFontTx/>
              <a:buNone/>
              <a:tabLst/>
              <a:defRPr sz="7000" b="0" i="0" u="none" strike="noStrike" cap="none" spc="0" baseline="0">
                <a:ln>
                  <a:noFill/>
                </a:ln>
                <a:solidFill>
                  <a:srgbClr val="646A73"/>
                </a:solidFill>
                <a:uFillTx/>
                <a:latin typeface="FreightSansLFPro Semibold"/>
                <a:ea typeface="FreightSansLFPro Semibold"/>
                <a:cs typeface="FreightSansLFPro Semibold"/>
                <a:sym typeface="FreightSansLFPro Semibold"/>
              </a:defRPr>
            </a:lvl1pPr>
            <a:lvl2pPr marL="0" marR="0" indent="0" algn="l" defTabSz="457200" latinLnBrk="0">
              <a:lnSpc>
                <a:spcPct val="120000"/>
              </a:lnSpc>
              <a:spcBef>
                <a:spcPts val="0"/>
              </a:spcBef>
              <a:spcAft>
                <a:spcPts val="0"/>
              </a:spcAft>
              <a:buClrTx/>
              <a:buSzTx/>
              <a:buFontTx/>
              <a:buNone/>
              <a:tabLst/>
              <a:defRPr sz="6000" b="0" i="0" u="none" strike="noStrike" cap="none" spc="0" baseline="0">
                <a:ln>
                  <a:noFill/>
                </a:ln>
                <a:solidFill>
                  <a:srgbClr val="646A73"/>
                </a:solidFill>
                <a:uFillTx/>
                <a:latin typeface="FreightSansLFPro"/>
                <a:ea typeface="FreightSansLFPro"/>
                <a:cs typeface="FreightSansLFPro"/>
                <a:sym typeface="FreightSansLFPro"/>
              </a:defRPr>
            </a:lvl2pPr>
            <a:lvl3pPr marL="228600" marR="0" indent="-228600" algn="l" defTabSz="457200" latinLnBrk="0">
              <a:lnSpc>
                <a:spcPct val="120000"/>
              </a:lnSpc>
              <a:spcBef>
                <a:spcPts val="0"/>
              </a:spcBef>
              <a:spcAft>
                <a:spcPts val="0"/>
              </a:spcAft>
              <a:buClr>
                <a:srgbClr val="4591B3"/>
              </a:buClr>
              <a:buSzPct val="50000"/>
              <a:buFontTx/>
              <a:buChar char="•"/>
              <a:tabLst/>
              <a:defRPr sz="6000" b="0" i="0" u="none" strike="noStrike" cap="none" spc="0" baseline="0">
                <a:ln>
                  <a:noFill/>
                </a:ln>
                <a:solidFill>
                  <a:srgbClr val="646A73"/>
                </a:solidFill>
                <a:uFillTx/>
                <a:latin typeface="FreightSansLFPro"/>
                <a:ea typeface="FreightSansLFPro"/>
                <a:cs typeface="FreightSansLFPro"/>
                <a:sym typeface="FreightSansLFPro"/>
              </a:defRPr>
            </a:lvl3pPr>
            <a:lvl4pPr marL="254000" marR="0" indent="0" algn="l" defTabSz="457200" latinLnBrk="0">
              <a:lnSpc>
                <a:spcPct val="120000"/>
              </a:lnSpc>
              <a:spcBef>
                <a:spcPts val="0"/>
              </a:spcBef>
              <a:spcAft>
                <a:spcPts val="0"/>
              </a:spcAft>
              <a:buClr>
                <a:srgbClr val="4591B3"/>
              </a:buClr>
              <a:buSzPct val="100000"/>
              <a:buFontTx/>
              <a:buChar char="-"/>
              <a:tabLst/>
              <a:defRPr sz="4000" b="0" i="0" u="none" strike="noStrike" cap="none" spc="0" baseline="0">
                <a:ln>
                  <a:noFill/>
                </a:ln>
                <a:solidFill>
                  <a:srgbClr val="646A73"/>
                </a:solidFill>
                <a:uFillTx/>
                <a:latin typeface="FreightSansLFPro"/>
                <a:ea typeface="FreightSansLFPro"/>
                <a:cs typeface="FreightSansLFPro"/>
                <a:sym typeface="FreightSansLFPro"/>
              </a:defRPr>
            </a:lvl4pPr>
            <a:lvl5pPr marL="254000" marR="0" indent="0" algn="l" defTabSz="457200" latinLnBrk="0">
              <a:lnSpc>
                <a:spcPct val="120000"/>
              </a:lnSpc>
              <a:spcBef>
                <a:spcPts val="0"/>
              </a:spcBef>
              <a:spcAft>
                <a:spcPts val="0"/>
              </a:spcAft>
              <a:buClr>
                <a:srgbClr val="4591B3"/>
              </a:buClr>
              <a:buSzPct val="100000"/>
              <a:buFontTx/>
              <a:buChar char="-"/>
              <a:tabLst/>
              <a:defRPr sz="4000" b="0" i="0" u="none" strike="noStrike" cap="none" spc="0" baseline="0">
                <a:ln>
                  <a:noFill/>
                </a:ln>
                <a:solidFill>
                  <a:srgbClr val="646A73"/>
                </a:solidFill>
                <a:uFillTx/>
                <a:latin typeface="FreightSansLFPro"/>
                <a:ea typeface="FreightSansLFPro"/>
                <a:cs typeface="FreightSansLFPro"/>
                <a:sym typeface="FreightSansLFPro"/>
              </a:defRPr>
            </a:lvl5pPr>
            <a:lvl6pPr marL="0" marR="0" indent="2413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6pPr>
            <a:lvl7pPr marL="0" marR="0" indent="4699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7pPr>
            <a:lvl8pPr marL="0" marR="0" indent="7112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8pPr>
            <a:lvl9pPr marL="0" marR="0" indent="9525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9pPr>
          </a:lstStyle>
          <a:p>
            <a:pPr lvl="2" hangingPunct="1"/>
            <a:r>
              <a:rPr lang="en-US" dirty="0" smtClean="0"/>
              <a:t>At train time, we pick one person as the user input, and the other person as the avatar ground truth</a:t>
            </a:r>
            <a:endParaRPr lang="en-US"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p>
            <a:r>
              <a:rPr lang="en-US" dirty="0" smtClean="0"/>
              <a:t>Approach</a:t>
            </a:r>
            <a:endParaRPr dirty="0"/>
          </a:p>
        </p:txBody>
      </p:sp>
      <p:sp>
        <p:nvSpPr>
          <p:cNvPr id="135" name="Shape 135"/>
          <p:cNvSpPr>
            <a:spLocks noGrp="1"/>
          </p:cNvSpPr>
          <p:nvPr>
            <p:ph type="body" sz="half" idx="1"/>
          </p:nvPr>
        </p:nvSpPr>
        <p:spPr>
          <a:xfrm>
            <a:off x="820905" y="2359826"/>
            <a:ext cx="21988295" cy="7774774"/>
          </a:xfrm>
          <a:prstGeom prst="rect">
            <a:avLst/>
          </a:prstGeom>
        </p:spPr>
        <p:txBody>
          <a:bodyPr/>
          <a:lstStyle/>
          <a:p>
            <a:pPr marL="857250" indent="-857250">
              <a:buFont typeface="Arial" charset="0"/>
              <a:buChar char="•"/>
            </a:pPr>
            <a:r>
              <a:rPr lang="en-US" dirty="0" smtClean="0">
                <a:latin typeface="+mj-ea"/>
                <a:ea typeface="+mj-ea"/>
              </a:rPr>
              <a:t>Encode the facial landmark </a:t>
            </a:r>
            <a:r>
              <a:rPr lang="en-US" dirty="0" err="1" smtClean="0">
                <a:latin typeface="+mj-ea"/>
                <a:ea typeface="+mj-ea"/>
              </a:rPr>
              <a:t>keypoints</a:t>
            </a:r>
            <a:r>
              <a:rPr lang="en-US" dirty="0" smtClean="0">
                <a:latin typeface="+mj-ea"/>
                <a:ea typeface="+mj-ea"/>
              </a:rPr>
              <a:t> using VAE</a:t>
            </a:r>
          </a:p>
          <a:p>
            <a:pPr marL="857250" indent="-857250">
              <a:buFont typeface="Arial" charset="0"/>
              <a:buChar char="•"/>
            </a:pPr>
            <a:endParaRPr lang="en-US" dirty="0" smtClean="0">
              <a:latin typeface="+mj-ea"/>
              <a:ea typeface="+mj-ea"/>
            </a:endParaRPr>
          </a:p>
          <a:p>
            <a:pPr marL="857250" indent="-857250">
              <a:buFont typeface="Arial" charset="0"/>
              <a:buChar char="•"/>
            </a:pPr>
            <a:r>
              <a:rPr lang="en-US" dirty="0" smtClean="0">
                <a:latin typeface="+mj-ea"/>
                <a:ea typeface="+mj-ea"/>
              </a:rPr>
              <a:t>Predict avatar response in VAE space</a:t>
            </a:r>
          </a:p>
          <a:p>
            <a:pPr marL="857250" indent="-857250">
              <a:buFont typeface="Arial" charset="0"/>
              <a:buChar char="•"/>
            </a:pPr>
            <a:endParaRPr lang="en-US" dirty="0">
              <a:latin typeface="+mj-ea"/>
              <a:ea typeface="+mj-ea"/>
            </a:endParaRPr>
          </a:p>
          <a:p>
            <a:pPr marL="857250" indent="-857250">
              <a:buFont typeface="Arial" charset="0"/>
              <a:buChar char="•"/>
            </a:pPr>
            <a:r>
              <a:rPr lang="en-US" dirty="0" smtClean="0">
                <a:latin typeface="+mj-ea"/>
                <a:ea typeface="+mj-ea"/>
              </a:rPr>
              <a:t>Decode the avatar response from VAE space to</a:t>
            </a:r>
            <a:r>
              <a:rPr lang="en-US" dirty="0">
                <a:latin typeface="+mj-ea"/>
                <a:ea typeface="+mj-ea"/>
              </a:rPr>
              <a:t> </a:t>
            </a:r>
            <a:r>
              <a:rPr lang="en-US" dirty="0" smtClean="0">
                <a:latin typeface="+mj-ea"/>
                <a:ea typeface="+mj-ea"/>
              </a:rPr>
              <a:t>landmark </a:t>
            </a:r>
            <a:r>
              <a:rPr lang="en-US" dirty="0" err="1" smtClean="0">
                <a:latin typeface="+mj-ea"/>
                <a:ea typeface="+mj-ea"/>
              </a:rPr>
              <a:t>keypoint</a:t>
            </a:r>
            <a:r>
              <a:rPr lang="en-US" dirty="0" smtClean="0">
                <a:latin typeface="+mj-ea"/>
                <a:ea typeface="+mj-ea"/>
              </a:rPr>
              <a:t> space</a:t>
            </a:r>
            <a:endParaRPr lang="en-US" dirty="0" smtClean="0">
              <a:latin typeface="+mj-ea"/>
              <a:ea typeface="+mj-ea"/>
            </a:endParaRPr>
          </a:p>
          <a:p>
            <a:pPr marL="1085850" lvl="2" indent="-857250">
              <a:buFont typeface="Arial" charset="0"/>
              <a:buChar char="•"/>
            </a:pPr>
            <a:endParaRPr dirty="0">
              <a:latin typeface="+mj-ea"/>
              <a:ea typeface="+mj-ea"/>
            </a:endParaRPr>
          </a:p>
        </p:txBody>
      </p:sp>
    </p:spTree>
    <p:extLst>
      <p:ext uri="{BB962C8B-B14F-4D97-AF65-F5344CB8AC3E}">
        <p14:creationId xmlns:p14="http://schemas.microsoft.com/office/powerpoint/2010/main" val="1861245218"/>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p>
            <a:r>
              <a:rPr lang="en-US" dirty="0" smtClean="0"/>
              <a:t>Approach</a:t>
            </a:r>
            <a:endParaRPr dirty="0"/>
          </a:p>
        </p:txBody>
      </p:sp>
      <p:sp>
        <p:nvSpPr>
          <p:cNvPr id="135" name="Shape 135"/>
          <p:cNvSpPr>
            <a:spLocks noGrp="1"/>
          </p:cNvSpPr>
          <p:nvPr>
            <p:ph type="body" sz="half" idx="1"/>
          </p:nvPr>
        </p:nvSpPr>
        <p:spPr>
          <a:xfrm>
            <a:off x="820905" y="2359827"/>
            <a:ext cx="21988295" cy="4504780"/>
          </a:xfrm>
          <a:prstGeom prst="rect">
            <a:avLst/>
          </a:prstGeom>
        </p:spPr>
        <p:txBody>
          <a:bodyPr/>
          <a:lstStyle/>
          <a:p>
            <a:pPr marL="857250" indent="-857250">
              <a:buFont typeface="Arial" charset="0"/>
              <a:buChar char="•"/>
            </a:pPr>
            <a:r>
              <a:rPr lang="en-US" dirty="0" smtClean="0">
                <a:latin typeface="+mj-ea"/>
                <a:ea typeface="+mj-ea"/>
              </a:rPr>
              <a:t>Encode the facial landmark </a:t>
            </a:r>
            <a:r>
              <a:rPr lang="en-US" dirty="0" err="1" smtClean="0">
                <a:latin typeface="+mj-ea"/>
                <a:ea typeface="+mj-ea"/>
              </a:rPr>
              <a:t>keypoints</a:t>
            </a:r>
            <a:r>
              <a:rPr lang="en-US" dirty="0" smtClean="0">
                <a:latin typeface="+mj-ea"/>
                <a:ea typeface="+mj-ea"/>
              </a:rPr>
              <a:t> using VAE</a:t>
            </a:r>
          </a:p>
          <a:p>
            <a:pPr marL="1085850" lvl="2" indent="-857250">
              <a:buFont typeface="Arial" charset="0"/>
              <a:buChar char="•"/>
            </a:pPr>
            <a:r>
              <a:rPr lang="en-US" dirty="0" smtClean="0"/>
              <a:t>Dimensionality reduction (from 68 2D </a:t>
            </a:r>
            <a:r>
              <a:rPr lang="en-US" dirty="0" err="1" smtClean="0"/>
              <a:t>keypoints</a:t>
            </a:r>
            <a:r>
              <a:rPr lang="en-US" dirty="0" smtClean="0"/>
              <a:t> to 20-dim vector)</a:t>
            </a:r>
          </a:p>
          <a:p>
            <a:pPr marL="1085850" lvl="2" indent="-857250">
              <a:buFont typeface="Arial" charset="0"/>
              <a:buChar char="•"/>
            </a:pPr>
            <a:r>
              <a:rPr lang="en-US" dirty="0" smtClean="0"/>
              <a:t>Disentanglement of facial features</a:t>
            </a:r>
          </a:p>
          <a:p>
            <a:pPr marL="1085850" lvl="2" indent="-857250">
              <a:buFont typeface="Arial" charset="0"/>
              <a:buChar char="•"/>
            </a:pPr>
            <a:r>
              <a:rPr lang="en-US" dirty="0" smtClean="0"/>
              <a:t>VAE dimensions</a:t>
            </a:r>
          </a:p>
          <a:p>
            <a:pPr marL="1085850" lvl="2" indent="-857250">
              <a:buFont typeface="Arial" charset="0"/>
              <a:buChar char="•"/>
            </a:pPr>
            <a:endParaRPr lang="en-US" dirty="0" smtClean="0"/>
          </a:p>
          <a:p>
            <a:pPr marL="1085850" lvl="2" indent="-857250">
              <a:buFont typeface="Arial" charset="0"/>
              <a:buChar char="•"/>
            </a:pPr>
            <a:endParaRP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7453" y="6790937"/>
            <a:ext cx="2082800" cy="20828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2858" y="8747747"/>
            <a:ext cx="2082800" cy="20828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22858" y="10758912"/>
            <a:ext cx="2082800" cy="20828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5199" y="6832095"/>
            <a:ext cx="2129005" cy="212900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388" y="8823465"/>
            <a:ext cx="2129005" cy="2129005"/>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9043" y="10823172"/>
            <a:ext cx="2129005" cy="2129005"/>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55000" y="6870195"/>
            <a:ext cx="2006600" cy="2006600"/>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5000" y="8838695"/>
            <a:ext cx="2006600" cy="2006600"/>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55000" y="10821402"/>
            <a:ext cx="2006600" cy="2006600"/>
          </a:xfrm>
          <a:prstGeom prst="rect">
            <a:avLst/>
          </a:prstGeom>
        </p:spPr>
      </p:pic>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739729" y="6867137"/>
            <a:ext cx="2006600" cy="2006600"/>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4800" y="8827005"/>
            <a:ext cx="2006600" cy="2006600"/>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734800" y="10989560"/>
            <a:ext cx="2006600" cy="2006600"/>
          </a:xfrm>
          <a:prstGeom prst="rect">
            <a:avLst/>
          </a:prstGeom>
        </p:spPr>
      </p:pic>
      <p:pic>
        <p:nvPicPr>
          <p:cNvPr id="23" name="Picture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516723" y="6735818"/>
            <a:ext cx="2032000" cy="2032000"/>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06865" y="8694148"/>
            <a:ext cx="2032000" cy="2032000"/>
          </a:xfrm>
          <a:prstGeom prst="rect">
            <a:avLst/>
          </a:prstGeom>
        </p:spPr>
      </p:pic>
      <p:pic>
        <p:nvPicPr>
          <p:cNvPr id="26" name="Picture 2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516723" y="10696673"/>
            <a:ext cx="2032000" cy="2032000"/>
          </a:xfrm>
          <a:prstGeom prst="rect">
            <a:avLst/>
          </a:prstGeom>
        </p:spPr>
      </p:pic>
      <p:sp>
        <p:nvSpPr>
          <p:cNvPr id="31" name="Shape 135"/>
          <p:cNvSpPr txBox="1">
            <a:spLocks/>
          </p:cNvSpPr>
          <p:nvPr/>
        </p:nvSpPr>
        <p:spPr>
          <a:xfrm>
            <a:off x="2420771" y="7241799"/>
            <a:ext cx="1100304" cy="1105056"/>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marL="0" marR="0" indent="0" algn="l" defTabSz="457200" latinLnBrk="0">
              <a:lnSpc>
                <a:spcPct val="120000"/>
              </a:lnSpc>
              <a:spcBef>
                <a:spcPts val="0"/>
              </a:spcBef>
              <a:spcAft>
                <a:spcPts val="0"/>
              </a:spcAft>
              <a:buClrTx/>
              <a:buSzTx/>
              <a:buFontTx/>
              <a:buNone/>
              <a:tabLst/>
              <a:defRPr sz="7000" b="0" i="0" u="none" strike="noStrike" cap="none" spc="0" baseline="0">
                <a:ln>
                  <a:noFill/>
                </a:ln>
                <a:solidFill>
                  <a:srgbClr val="646A73"/>
                </a:solidFill>
                <a:uFillTx/>
                <a:latin typeface="FreightSansLFPro Semibold"/>
                <a:ea typeface="FreightSansLFPro Semibold"/>
                <a:cs typeface="FreightSansLFPro Semibold"/>
                <a:sym typeface="FreightSansLFPro Semibold"/>
              </a:defRPr>
            </a:lvl1pPr>
            <a:lvl2pPr marL="0" marR="0" indent="0" algn="l" defTabSz="457200" latinLnBrk="0">
              <a:lnSpc>
                <a:spcPct val="120000"/>
              </a:lnSpc>
              <a:spcBef>
                <a:spcPts val="0"/>
              </a:spcBef>
              <a:spcAft>
                <a:spcPts val="0"/>
              </a:spcAft>
              <a:buClrTx/>
              <a:buSzTx/>
              <a:buFontTx/>
              <a:buNone/>
              <a:tabLst/>
              <a:defRPr sz="6000" b="0" i="0" u="none" strike="noStrike" cap="none" spc="0" baseline="0">
                <a:ln>
                  <a:noFill/>
                </a:ln>
                <a:solidFill>
                  <a:srgbClr val="646A73"/>
                </a:solidFill>
                <a:uFillTx/>
                <a:latin typeface="FreightSansLFPro"/>
                <a:ea typeface="FreightSansLFPro"/>
                <a:cs typeface="FreightSansLFPro"/>
                <a:sym typeface="FreightSansLFPro"/>
              </a:defRPr>
            </a:lvl2pPr>
            <a:lvl3pPr marL="228600" marR="0" indent="-228600" algn="l" defTabSz="457200" latinLnBrk="0">
              <a:lnSpc>
                <a:spcPct val="120000"/>
              </a:lnSpc>
              <a:spcBef>
                <a:spcPts val="0"/>
              </a:spcBef>
              <a:spcAft>
                <a:spcPts val="0"/>
              </a:spcAft>
              <a:buClr>
                <a:srgbClr val="4591B3"/>
              </a:buClr>
              <a:buSzPct val="50000"/>
              <a:buFontTx/>
              <a:buChar char="•"/>
              <a:tabLst/>
              <a:defRPr sz="6000" b="0" i="0" u="none" strike="noStrike" cap="none" spc="0" baseline="0">
                <a:ln>
                  <a:noFill/>
                </a:ln>
                <a:solidFill>
                  <a:srgbClr val="646A73"/>
                </a:solidFill>
                <a:uFillTx/>
                <a:latin typeface="FreightSansLFPro"/>
                <a:ea typeface="FreightSansLFPro"/>
                <a:cs typeface="FreightSansLFPro"/>
                <a:sym typeface="FreightSansLFPro"/>
              </a:defRPr>
            </a:lvl3pPr>
            <a:lvl4pPr marL="254000" marR="0" indent="0" algn="l" defTabSz="457200" latinLnBrk="0">
              <a:lnSpc>
                <a:spcPct val="120000"/>
              </a:lnSpc>
              <a:spcBef>
                <a:spcPts val="0"/>
              </a:spcBef>
              <a:spcAft>
                <a:spcPts val="0"/>
              </a:spcAft>
              <a:buClr>
                <a:srgbClr val="4591B3"/>
              </a:buClr>
              <a:buSzPct val="100000"/>
              <a:buFontTx/>
              <a:buChar char="-"/>
              <a:tabLst/>
              <a:defRPr sz="4000" b="0" i="0" u="none" strike="noStrike" cap="none" spc="0" baseline="0">
                <a:ln>
                  <a:noFill/>
                </a:ln>
                <a:solidFill>
                  <a:srgbClr val="646A73"/>
                </a:solidFill>
                <a:uFillTx/>
                <a:latin typeface="FreightSansLFPro"/>
                <a:ea typeface="FreightSansLFPro"/>
                <a:cs typeface="FreightSansLFPro"/>
                <a:sym typeface="FreightSansLFPro"/>
              </a:defRPr>
            </a:lvl4pPr>
            <a:lvl5pPr marL="254000" marR="0" indent="0" algn="l" defTabSz="457200" latinLnBrk="0">
              <a:lnSpc>
                <a:spcPct val="120000"/>
              </a:lnSpc>
              <a:spcBef>
                <a:spcPts val="0"/>
              </a:spcBef>
              <a:spcAft>
                <a:spcPts val="0"/>
              </a:spcAft>
              <a:buClr>
                <a:srgbClr val="4591B3"/>
              </a:buClr>
              <a:buSzPct val="100000"/>
              <a:buFontTx/>
              <a:buChar char="-"/>
              <a:tabLst/>
              <a:defRPr sz="4000" b="0" i="0" u="none" strike="noStrike" cap="none" spc="0" baseline="0">
                <a:ln>
                  <a:noFill/>
                </a:ln>
                <a:solidFill>
                  <a:srgbClr val="646A73"/>
                </a:solidFill>
                <a:uFillTx/>
                <a:latin typeface="FreightSansLFPro"/>
                <a:ea typeface="FreightSansLFPro"/>
                <a:cs typeface="FreightSansLFPro"/>
                <a:sym typeface="FreightSansLFPro"/>
              </a:defRPr>
            </a:lvl5pPr>
            <a:lvl6pPr marL="0" marR="0" indent="2413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6pPr>
            <a:lvl7pPr marL="0" marR="0" indent="4699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7pPr>
            <a:lvl8pPr marL="0" marR="0" indent="7112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8pPr>
            <a:lvl9pPr marL="0" marR="0" indent="9525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9pPr>
          </a:lstStyle>
          <a:p>
            <a:pPr lvl="2" indent="0" hangingPunct="1">
              <a:buNone/>
            </a:pPr>
            <a:r>
              <a:rPr lang="en-US" smtClean="0"/>
              <a:t>-4</a:t>
            </a:r>
            <a:endParaRPr lang="en-US" dirty="0" smtClean="0"/>
          </a:p>
        </p:txBody>
      </p:sp>
      <p:sp>
        <p:nvSpPr>
          <p:cNvPr id="32" name="Shape 135"/>
          <p:cNvSpPr txBox="1">
            <a:spLocks/>
          </p:cNvSpPr>
          <p:nvPr/>
        </p:nvSpPr>
        <p:spPr>
          <a:xfrm>
            <a:off x="2420771" y="9335439"/>
            <a:ext cx="1100304" cy="1105056"/>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marL="0" marR="0" indent="0" algn="l" defTabSz="457200" latinLnBrk="0">
              <a:lnSpc>
                <a:spcPct val="120000"/>
              </a:lnSpc>
              <a:spcBef>
                <a:spcPts val="0"/>
              </a:spcBef>
              <a:spcAft>
                <a:spcPts val="0"/>
              </a:spcAft>
              <a:buClrTx/>
              <a:buSzTx/>
              <a:buFontTx/>
              <a:buNone/>
              <a:tabLst/>
              <a:defRPr sz="7000" b="0" i="0" u="none" strike="noStrike" cap="none" spc="0" baseline="0">
                <a:ln>
                  <a:noFill/>
                </a:ln>
                <a:solidFill>
                  <a:srgbClr val="646A73"/>
                </a:solidFill>
                <a:uFillTx/>
                <a:latin typeface="FreightSansLFPro Semibold"/>
                <a:ea typeface="FreightSansLFPro Semibold"/>
                <a:cs typeface="FreightSansLFPro Semibold"/>
                <a:sym typeface="FreightSansLFPro Semibold"/>
              </a:defRPr>
            </a:lvl1pPr>
            <a:lvl2pPr marL="0" marR="0" indent="0" algn="l" defTabSz="457200" latinLnBrk="0">
              <a:lnSpc>
                <a:spcPct val="120000"/>
              </a:lnSpc>
              <a:spcBef>
                <a:spcPts val="0"/>
              </a:spcBef>
              <a:spcAft>
                <a:spcPts val="0"/>
              </a:spcAft>
              <a:buClrTx/>
              <a:buSzTx/>
              <a:buFontTx/>
              <a:buNone/>
              <a:tabLst/>
              <a:defRPr sz="6000" b="0" i="0" u="none" strike="noStrike" cap="none" spc="0" baseline="0">
                <a:ln>
                  <a:noFill/>
                </a:ln>
                <a:solidFill>
                  <a:srgbClr val="646A73"/>
                </a:solidFill>
                <a:uFillTx/>
                <a:latin typeface="FreightSansLFPro"/>
                <a:ea typeface="FreightSansLFPro"/>
                <a:cs typeface="FreightSansLFPro"/>
                <a:sym typeface="FreightSansLFPro"/>
              </a:defRPr>
            </a:lvl2pPr>
            <a:lvl3pPr marL="228600" marR="0" indent="-228600" algn="l" defTabSz="457200" latinLnBrk="0">
              <a:lnSpc>
                <a:spcPct val="120000"/>
              </a:lnSpc>
              <a:spcBef>
                <a:spcPts val="0"/>
              </a:spcBef>
              <a:spcAft>
                <a:spcPts val="0"/>
              </a:spcAft>
              <a:buClr>
                <a:srgbClr val="4591B3"/>
              </a:buClr>
              <a:buSzPct val="50000"/>
              <a:buFontTx/>
              <a:buChar char="•"/>
              <a:tabLst/>
              <a:defRPr sz="6000" b="0" i="0" u="none" strike="noStrike" cap="none" spc="0" baseline="0">
                <a:ln>
                  <a:noFill/>
                </a:ln>
                <a:solidFill>
                  <a:srgbClr val="646A73"/>
                </a:solidFill>
                <a:uFillTx/>
                <a:latin typeface="FreightSansLFPro"/>
                <a:ea typeface="FreightSansLFPro"/>
                <a:cs typeface="FreightSansLFPro"/>
                <a:sym typeface="FreightSansLFPro"/>
              </a:defRPr>
            </a:lvl3pPr>
            <a:lvl4pPr marL="254000" marR="0" indent="0" algn="l" defTabSz="457200" latinLnBrk="0">
              <a:lnSpc>
                <a:spcPct val="120000"/>
              </a:lnSpc>
              <a:spcBef>
                <a:spcPts val="0"/>
              </a:spcBef>
              <a:spcAft>
                <a:spcPts val="0"/>
              </a:spcAft>
              <a:buClr>
                <a:srgbClr val="4591B3"/>
              </a:buClr>
              <a:buSzPct val="100000"/>
              <a:buFontTx/>
              <a:buChar char="-"/>
              <a:tabLst/>
              <a:defRPr sz="4000" b="0" i="0" u="none" strike="noStrike" cap="none" spc="0" baseline="0">
                <a:ln>
                  <a:noFill/>
                </a:ln>
                <a:solidFill>
                  <a:srgbClr val="646A73"/>
                </a:solidFill>
                <a:uFillTx/>
                <a:latin typeface="FreightSansLFPro"/>
                <a:ea typeface="FreightSansLFPro"/>
                <a:cs typeface="FreightSansLFPro"/>
                <a:sym typeface="FreightSansLFPro"/>
              </a:defRPr>
            </a:lvl4pPr>
            <a:lvl5pPr marL="254000" marR="0" indent="0" algn="l" defTabSz="457200" latinLnBrk="0">
              <a:lnSpc>
                <a:spcPct val="120000"/>
              </a:lnSpc>
              <a:spcBef>
                <a:spcPts val="0"/>
              </a:spcBef>
              <a:spcAft>
                <a:spcPts val="0"/>
              </a:spcAft>
              <a:buClr>
                <a:srgbClr val="4591B3"/>
              </a:buClr>
              <a:buSzPct val="100000"/>
              <a:buFontTx/>
              <a:buChar char="-"/>
              <a:tabLst/>
              <a:defRPr sz="4000" b="0" i="0" u="none" strike="noStrike" cap="none" spc="0" baseline="0">
                <a:ln>
                  <a:noFill/>
                </a:ln>
                <a:solidFill>
                  <a:srgbClr val="646A73"/>
                </a:solidFill>
                <a:uFillTx/>
                <a:latin typeface="FreightSansLFPro"/>
                <a:ea typeface="FreightSansLFPro"/>
                <a:cs typeface="FreightSansLFPro"/>
                <a:sym typeface="FreightSansLFPro"/>
              </a:defRPr>
            </a:lvl5pPr>
            <a:lvl6pPr marL="0" marR="0" indent="2413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6pPr>
            <a:lvl7pPr marL="0" marR="0" indent="4699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7pPr>
            <a:lvl8pPr marL="0" marR="0" indent="7112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8pPr>
            <a:lvl9pPr marL="0" marR="0" indent="9525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9pPr>
          </a:lstStyle>
          <a:p>
            <a:pPr lvl="2" indent="0" hangingPunct="1">
              <a:buNone/>
            </a:pPr>
            <a:r>
              <a:rPr lang="en-US"/>
              <a:t>0</a:t>
            </a:r>
            <a:endParaRPr lang="en-US" dirty="0" smtClean="0"/>
          </a:p>
        </p:txBody>
      </p:sp>
      <p:sp>
        <p:nvSpPr>
          <p:cNvPr id="33" name="Shape 135"/>
          <p:cNvSpPr txBox="1">
            <a:spLocks/>
          </p:cNvSpPr>
          <p:nvPr/>
        </p:nvSpPr>
        <p:spPr>
          <a:xfrm>
            <a:off x="2420771" y="11440332"/>
            <a:ext cx="1100304" cy="1105056"/>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marL="0" marR="0" indent="0" algn="l" defTabSz="457200" latinLnBrk="0">
              <a:lnSpc>
                <a:spcPct val="120000"/>
              </a:lnSpc>
              <a:spcBef>
                <a:spcPts val="0"/>
              </a:spcBef>
              <a:spcAft>
                <a:spcPts val="0"/>
              </a:spcAft>
              <a:buClrTx/>
              <a:buSzTx/>
              <a:buFontTx/>
              <a:buNone/>
              <a:tabLst/>
              <a:defRPr sz="7000" b="0" i="0" u="none" strike="noStrike" cap="none" spc="0" baseline="0">
                <a:ln>
                  <a:noFill/>
                </a:ln>
                <a:solidFill>
                  <a:srgbClr val="646A73"/>
                </a:solidFill>
                <a:uFillTx/>
                <a:latin typeface="FreightSansLFPro Semibold"/>
                <a:ea typeface="FreightSansLFPro Semibold"/>
                <a:cs typeface="FreightSansLFPro Semibold"/>
                <a:sym typeface="FreightSansLFPro Semibold"/>
              </a:defRPr>
            </a:lvl1pPr>
            <a:lvl2pPr marL="0" marR="0" indent="0" algn="l" defTabSz="457200" latinLnBrk="0">
              <a:lnSpc>
                <a:spcPct val="120000"/>
              </a:lnSpc>
              <a:spcBef>
                <a:spcPts val="0"/>
              </a:spcBef>
              <a:spcAft>
                <a:spcPts val="0"/>
              </a:spcAft>
              <a:buClrTx/>
              <a:buSzTx/>
              <a:buFontTx/>
              <a:buNone/>
              <a:tabLst/>
              <a:defRPr sz="6000" b="0" i="0" u="none" strike="noStrike" cap="none" spc="0" baseline="0">
                <a:ln>
                  <a:noFill/>
                </a:ln>
                <a:solidFill>
                  <a:srgbClr val="646A73"/>
                </a:solidFill>
                <a:uFillTx/>
                <a:latin typeface="FreightSansLFPro"/>
                <a:ea typeface="FreightSansLFPro"/>
                <a:cs typeface="FreightSansLFPro"/>
                <a:sym typeface="FreightSansLFPro"/>
              </a:defRPr>
            </a:lvl2pPr>
            <a:lvl3pPr marL="228600" marR="0" indent="-228600" algn="l" defTabSz="457200" latinLnBrk="0">
              <a:lnSpc>
                <a:spcPct val="120000"/>
              </a:lnSpc>
              <a:spcBef>
                <a:spcPts val="0"/>
              </a:spcBef>
              <a:spcAft>
                <a:spcPts val="0"/>
              </a:spcAft>
              <a:buClr>
                <a:srgbClr val="4591B3"/>
              </a:buClr>
              <a:buSzPct val="50000"/>
              <a:buFontTx/>
              <a:buChar char="•"/>
              <a:tabLst/>
              <a:defRPr sz="6000" b="0" i="0" u="none" strike="noStrike" cap="none" spc="0" baseline="0">
                <a:ln>
                  <a:noFill/>
                </a:ln>
                <a:solidFill>
                  <a:srgbClr val="646A73"/>
                </a:solidFill>
                <a:uFillTx/>
                <a:latin typeface="FreightSansLFPro"/>
                <a:ea typeface="FreightSansLFPro"/>
                <a:cs typeface="FreightSansLFPro"/>
                <a:sym typeface="FreightSansLFPro"/>
              </a:defRPr>
            </a:lvl3pPr>
            <a:lvl4pPr marL="254000" marR="0" indent="0" algn="l" defTabSz="457200" latinLnBrk="0">
              <a:lnSpc>
                <a:spcPct val="120000"/>
              </a:lnSpc>
              <a:spcBef>
                <a:spcPts val="0"/>
              </a:spcBef>
              <a:spcAft>
                <a:spcPts val="0"/>
              </a:spcAft>
              <a:buClr>
                <a:srgbClr val="4591B3"/>
              </a:buClr>
              <a:buSzPct val="100000"/>
              <a:buFontTx/>
              <a:buChar char="-"/>
              <a:tabLst/>
              <a:defRPr sz="4000" b="0" i="0" u="none" strike="noStrike" cap="none" spc="0" baseline="0">
                <a:ln>
                  <a:noFill/>
                </a:ln>
                <a:solidFill>
                  <a:srgbClr val="646A73"/>
                </a:solidFill>
                <a:uFillTx/>
                <a:latin typeface="FreightSansLFPro"/>
                <a:ea typeface="FreightSansLFPro"/>
                <a:cs typeface="FreightSansLFPro"/>
                <a:sym typeface="FreightSansLFPro"/>
              </a:defRPr>
            </a:lvl4pPr>
            <a:lvl5pPr marL="254000" marR="0" indent="0" algn="l" defTabSz="457200" latinLnBrk="0">
              <a:lnSpc>
                <a:spcPct val="120000"/>
              </a:lnSpc>
              <a:spcBef>
                <a:spcPts val="0"/>
              </a:spcBef>
              <a:spcAft>
                <a:spcPts val="0"/>
              </a:spcAft>
              <a:buClr>
                <a:srgbClr val="4591B3"/>
              </a:buClr>
              <a:buSzPct val="100000"/>
              <a:buFontTx/>
              <a:buChar char="-"/>
              <a:tabLst/>
              <a:defRPr sz="4000" b="0" i="0" u="none" strike="noStrike" cap="none" spc="0" baseline="0">
                <a:ln>
                  <a:noFill/>
                </a:ln>
                <a:solidFill>
                  <a:srgbClr val="646A73"/>
                </a:solidFill>
                <a:uFillTx/>
                <a:latin typeface="FreightSansLFPro"/>
                <a:ea typeface="FreightSansLFPro"/>
                <a:cs typeface="FreightSansLFPro"/>
                <a:sym typeface="FreightSansLFPro"/>
              </a:defRPr>
            </a:lvl5pPr>
            <a:lvl6pPr marL="0" marR="0" indent="2413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6pPr>
            <a:lvl7pPr marL="0" marR="0" indent="4699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7pPr>
            <a:lvl8pPr marL="0" marR="0" indent="7112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8pPr>
            <a:lvl9pPr marL="0" marR="0" indent="9525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9pPr>
          </a:lstStyle>
          <a:p>
            <a:pPr lvl="2" indent="0" hangingPunct="1">
              <a:buNone/>
            </a:pPr>
            <a:r>
              <a:rPr lang="en-US" dirty="0" smtClean="0"/>
              <a:t>4</a:t>
            </a:r>
          </a:p>
        </p:txBody>
      </p:sp>
      <p:sp>
        <p:nvSpPr>
          <p:cNvPr id="34" name="Shape 135"/>
          <p:cNvSpPr txBox="1">
            <a:spLocks/>
          </p:cNvSpPr>
          <p:nvPr/>
        </p:nvSpPr>
        <p:spPr>
          <a:xfrm>
            <a:off x="4131551" y="12902688"/>
            <a:ext cx="2874253" cy="75569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marL="0" marR="0" indent="0" algn="l" defTabSz="457200" latinLnBrk="0">
              <a:lnSpc>
                <a:spcPct val="120000"/>
              </a:lnSpc>
              <a:spcBef>
                <a:spcPts val="0"/>
              </a:spcBef>
              <a:spcAft>
                <a:spcPts val="0"/>
              </a:spcAft>
              <a:buClrTx/>
              <a:buSzTx/>
              <a:buFontTx/>
              <a:buNone/>
              <a:tabLst/>
              <a:defRPr sz="7000" b="0" i="0" u="none" strike="noStrike" cap="none" spc="0" baseline="0">
                <a:ln>
                  <a:noFill/>
                </a:ln>
                <a:solidFill>
                  <a:srgbClr val="646A73"/>
                </a:solidFill>
                <a:uFillTx/>
                <a:latin typeface="FreightSansLFPro Semibold"/>
                <a:ea typeface="FreightSansLFPro Semibold"/>
                <a:cs typeface="FreightSansLFPro Semibold"/>
                <a:sym typeface="FreightSansLFPro Semibold"/>
              </a:defRPr>
            </a:lvl1pPr>
            <a:lvl2pPr marL="0" marR="0" indent="0" algn="l" defTabSz="457200" latinLnBrk="0">
              <a:lnSpc>
                <a:spcPct val="120000"/>
              </a:lnSpc>
              <a:spcBef>
                <a:spcPts val="0"/>
              </a:spcBef>
              <a:spcAft>
                <a:spcPts val="0"/>
              </a:spcAft>
              <a:buClrTx/>
              <a:buSzTx/>
              <a:buFontTx/>
              <a:buNone/>
              <a:tabLst/>
              <a:defRPr sz="6000" b="0" i="0" u="none" strike="noStrike" cap="none" spc="0" baseline="0">
                <a:ln>
                  <a:noFill/>
                </a:ln>
                <a:solidFill>
                  <a:srgbClr val="646A73"/>
                </a:solidFill>
                <a:uFillTx/>
                <a:latin typeface="FreightSansLFPro"/>
                <a:ea typeface="FreightSansLFPro"/>
                <a:cs typeface="FreightSansLFPro"/>
                <a:sym typeface="FreightSansLFPro"/>
              </a:defRPr>
            </a:lvl2pPr>
            <a:lvl3pPr marL="228600" marR="0" indent="-228600" algn="l" defTabSz="457200" latinLnBrk="0">
              <a:lnSpc>
                <a:spcPct val="120000"/>
              </a:lnSpc>
              <a:spcBef>
                <a:spcPts val="0"/>
              </a:spcBef>
              <a:spcAft>
                <a:spcPts val="0"/>
              </a:spcAft>
              <a:buClr>
                <a:srgbClr val="4591B3"/>
              </a:buClr>
              <a:buSzPct val="50000"/>
              <a:buFontTx/>
              <a:buChar char="•"/>
              <a:tabLst/>
              <a:defRPr sz="6000" b="0" i="0" u="none" strike="noStrike" cap="none" spc="0" baseline="0">
                <a:ln>
                  <a:noFill/>
                </a:ln>
                <a:solidFill>
                  <a:srgbClr val="646A73"/>
                </a:solidFill>
                <a:uFillTx/>
                <a:latin typeface="FreightSansLFPro"/>
                <a:ea typeface="FreightSansLFPro"/>
                <a:cs typeface="FreightSansLFPro"/>
                <a:sym typeface="FreightSansLFPro"/>
              </a:defRPr>
            </a:lvl3pPr>
            <a:lvl4pPr marL="254000" marR="0" indent="0" algn="l" defTabSz="457200" latinLnBrk="0">
              <a:lnSpc>
                <a:spcPct val="120000"/>
              </a:lnSpc>
              <a:spcBef>
                <a:spcPts val="0"/>
              </a:spcBef>
              <a:spcAft>
                <a:spcPts val="0"/>
              </a:spcAft>
              <a:buClr>
                <a:srgbClr val="4591B3"/>
              </a:buClr>
              <a:buSzPct val="100000"/>
              <a:buFontTx/>
              <a:buChar char="-"/>
              <a:tabLst/>
              <a:defRPr sz="4000" b="0" i="0" u="none" strike="noStrike" cap="none" spc="0" baseline="0">
                <a:ln>
                  <a:noFill/>
                </a:ln>
                <a:solidFill>
                  <a:srgbClr val="646A73"/>
                </a:solidFill>
                <a:uFillTx/>
                <a:latin typeface="FreightSansLFPro"/>
                <a:ea typeface="FreightSansLFPro"/>
                <a:cs typeface="FreightSansLFPro"/>
                <a:sym typeface="FreightSansLFPro"/>
              </a:defRPr>
            </a:lvl4pPr>
            <a:lvl5pPr marL="254000" marR="0" indent="0" algn="l" defTabSz="457200" latinLnBrk="0">
              <a:lnSpc>
                <a:spcPct val="120000"/>
              </a:lnSpc>
              <a:spcBef>
                <a:spcPts val="0"/>
              </a:spcBef>
              <a:spcAft>
                <a:spcPts val="0"/>
              </a:spcAft>
              <a:buClr>
                <a:srgbClr val="4591B3"/>
              </a:buClr>
              <a:buSzPct val="100000"/>
              <a:buFontTx/>
              <a:buChar char="-"/>
              <a:tabLst/>
              <a:defRPr sz="4000" b="0" i="0" u="none" strike="noStrike" cap="none" spc="0" baseline="0">
                <a:ln>
                  <a:noFill/>
                </a:ln>
                <a:solidFill>
                  <a:srgbClr val="646A73"/>
                </a:solidFill>
                <a:uFillTx/>
                <a:latin typeface="FreightSansLFPro"/>
                <a:ea typeface="FreightSansLFPro"/>
                <a:cs typeface="FreightSansLFPro"/>
                <a:sym typeface="FreightSansLFPro"/>
              </a:defRPr>
            </a:lvl5pPr>
            <a:lvl6pPr marL="0" marR="0" indent="2413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6pPr>
            <a:lvl7pPr marL="0" marR="0" indent="4699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7pPr>
            <a:lvl8pPr marL="0" marR="0" indent="7112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8pPr>
            <a:lvl9pPr marL="0" marR="0" indent="9525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9pPr>
          </a:lstStyle>
          <a:p>
            <a:pPr lvl="2" indent="0" hangingPunct="1">
              <a:buNone/>
            </a:pPr>
            <a:r>
              <a:rPr lang="en-US" sz="4000" dirty="0" smtClean="0"/>
              <a:t>Shaking head</a:t>
            </a:r>
          </a:p>
        </p:txBody>
      </p:sp>
      <p:sp>
        <p:nvSpPr>
          <p:cNvPr id="35" name="Shape 135"/>
          <p:cNvSpPr txBox="1">
            <a:spLocks/>
          </p:cNvSpPr>
          <p:nvPr/>
        </p:nvSpPr>
        <p:spPr>
          <a:xfrm>
            <a:off x="7645944" y="12902688"/>
            <a:ext cx="3098256" cy="75569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marL="0" marR="0" indent="0" algn="l" defTabSz="457200" latinLnBrk="0">
              <a:lnSpc>
                <a:spcPct val="120000"/>
              </a:lnSpc>
              <a:spcBef>
                <a:spcPts val="0"/>
              </a:spcBef>
              <a:spcAft>
                <a:spcPts val="0"/>
              </a:spcAft>
              <a:buClrTx/>
              <a:buSzTx/>
              <a:buFontTx/>
              <a:buNone/>
              <a:tabLst/>
              <a:defRPr sz="7000" b="0" i="0" u="none" strike="noStrike" cap="none" spc="0" baseline="0">
                <a:ln>
                  <a:noFill/>
                </a:ln>
                <a:solidFill>
                  <a:srgbClr val="646A73"/>
                </a:solidFill>
                <a:uFillTx/>
                <a:latin typeface="FreightSansLFPro Semibold"/>
                <a:ea typeface="FreightSansLFPro Semibold"/>
                <a:cs typeface="FreightSansLFPro Semibold"/>
                <a:sym typeface="FreightSansLFPro Semibold"/>
              </a:defRPr>
            </a:lvl1pPr>
            <a:lvl2pPr marL="0" marR="0" indent="0" algn="l" defTabSz="457200" latinLnBrk="0">
              <a:lnSpc>
                <a:spcPct val="120000"/>
              </a:lnSpc>
              <a:spcBef>
                <a:spcPts val="0"/>
              </a:spcBef>
              <a:spcAft>
                <a:spcPts val="0"/>
              </a:spcAft>
              <a:buClrTx/>
              <a:buSzTx/>
              <a:buFontTx/>
              <a:buNone/>
              <a:tabLst/>
              <a:defRPr sz="6000" b="0" i="0" u="none" strike="noStrike" cap="none" spc="0" baseline="0">
                <a:ln>
                  <a:noFill/>
                </a:ln>
                <a:solidFill>
                  <a:srgbClr val="646A73"/>
                </a:solidFill>
                <a:uFillTx/>
                <a:latin typeface="FreightSansLFPro"/>
                <a:ea typeface="FreightSansLFPro"/>
                <a:cs typeface="FreightSansLFPro"/>
                <a:sym typeface="FreightSansLFPro"/>
              </a:defRPr>
            </a:lvl2pPr>
            <a:lvl3pPr marL="228600" marR="0" indent="-228600" algn="l" defTabSz="457200" latinLnBrk="0">
              <a:lnSpc>
                <a:spcPct val="120000"/>
              </a:lnSpc>
              <a:spcBef>
                <a:spcPts val="0"/>
              </a:spcBef>
              <a:spcAft>
                <a:spcPts val="0"/>
              </a:spcAft>
              <a:buClr>
                <a:srgbClr val="4591B3"/>
              </a:buClr>
              <a:buSzPct val="50000"/>
              <a:buFontTx/>
              <a:buChar char="•"/>
              <a:tabLst/>
              <a:defRPr sz="6000" b="0" i="0" u="none" strike="noStrike" cap="none" spc="0" baseline="0">
                <a:ln>
                  <a:noFill/>
                </a:ln>
                <a:solidFill>
                  <a:srgbClr val="646A73"/>
                </a:solidFill>
                <a:uFillTx/>
                <a:latin typeface="FreightSansLFPro"/>
                <a:ea typeface="FreightSansLFPro"/>
                <a:cs typeface="FreightSansLFPro"/>
                <a:sym typeface="FreightSansLFPro"/>
              </a:defRPr>
            </a:lvl3pPr>
            <a:lvl4pPr marL="254000" marR="0" indent="0" algn="l" defTabSz="457200" latinLnBrk="0">
              <a:lnSpc>
                <a:spcPct val="120000"/>
              </a:lnSpc>
              <a:spcBef>
                <a:spcPts val="0"/>
              </a:spcBef>
              <a:spcAft>
                <a:spcPts val="0"/>
              </a:spcAft>
              <a:buClr>
                <a:srgbClr val="4591B3"/>
              </a:buClr>
              <a:buSzPct val="100000"/>
              <a:buFontTx/>
              <a:buChar char="-"/>
              <a:tabLst/>
              <a:defRPr sz="4000" b="0" i="0" u="none" strike="noStrike" cap="none" spc="0" baseline="0">
                <a:ln>
                  <a:noFill/>
                </a:ln>
                <a:solidFill>
                  <a:srgbClr val="646A73"/>
                </a:solidFill>
                <a:uFillTx/>
                <a:latin typeface="FreightSansLFPro"/>
                <a:ea typeface="FreightSansLFPro"/>
                <a:cs typeface="FreightSansLFPro"/>
                <a:sym typeface="FreightSansLFPro"/>
              </a:defRPr>
            </a:lvl4pPr>
            <a:lvl5pPr marL="254000" marR="0" indent="0" algn="l" defTabSz="457200" latinLnBrk="0">
              <a:lnSpc>
                <a:spcPct val="120000"/>
              </a:lnSpc>
              <a:spcBef>
                <a:spcPts val="0"/>
              </a:spcBef>
              <a:spcAft>
                <a:spcPts val="0"/>
              </a:spcAft>
              <a:buClr>
                <a:srgbClr val="4591B3"/>
              </a:buClr>
              <a:buSzPct val="100000"/>
              <a:buFontTx/>
              <a:buChar char="-"/>
              <a:tabLst/>
              <a:defRPr sz="4000" b="0" i="0" u="none" strike="noStrike" cap="none" spc="0" baseline="0">
                <a:ln>
                  <a:noFill/>
                </a:ln>
                <a:solidFill>
                  <a:srgbClr val="646A73"/>
                </a:solidFill>
                <a:uFillTx/>
                <a:latin typeface="FreightSansLFPro"/>
                <a:ea typeface="FreightSansLFPro"/>
                <a:cs typeface="FreightSansLFPro"/>
                <a:sym typeface="FreightSansLFPro"/>
              </a:defRPr>
            </a:lvl5pPr>
            <a:lvl6pPr marL="0" marR="0" indent="2413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6pPr>
            <a:lvl7pPr marL="0" marR="0" indent="4699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7pPr>
            <a:lvl8pPr marL="0" marR="0" indent="7112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8pPr>
            <a:lvl9pPr marL="0" marR="0" indent="9525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9pPr>
          </a:lstStyle>
          <a:p>
            <a:pPr lvl="2" indent="0" hangingPunct="1">
              <a:buNone/>
            </a:pPr>
            <a:r>
              <a:rPr lang="en-US" sz="4000" dirty="0" smtClean="0"/>
              <a:t>Nodding head</a:t>
            </a:r>
          </a:p>
        </p:txBody>
      </p:sp>
      <p:sp>
        <p:nvSpPr>
          <p:cNvPr id="36" name="Shape 135"/>
          <p:cNvSpPr txBox="1">
            <a:spLocks/>
          </p:cNvSpPr>
          <p:nvPr/>
        </p:nvSpPr>
        <p:spPr>
          <a:xfrm>
            <a:off x="11188972" y="12890689"/>
            <a:ext cx="3098256" cy="75569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marL="0" marR="0" indent="0" algn="l" defTabSz="457200" latinLnBrk="0">
              <a:lnSpc>
                <a:spcPct val="120000"/>
              </a:lnSpc>
              <a:spcBef>
                <a:spcPts val="0"/>
              </a:spcBef>
              <a:spcAft>
                <a:spcPts val="0"/>
              </a:spcAft>
              <a:buClrTx/>
              <a:buSzTx/>
              <a:buFontTx/>
              <a:buNone/>
              <a:tabLst/>
              <a:defRPr sz="7000" b="0" i="0" u="none" strike="noStrike" cap="none" spc="0" baseline="0">
                <a:ln>
                  <a:noFill/>
                </a:ln>
                <a:solidFill>
                  <a:srgbClr val="646A73"/>
                </a:solidFill>
                <a:uFillTx/>
                <a:latin typeface="FreightSansLFPro Semibold"/>
                <a:ea typeface="FreightSansLFPro Semibold"/>
                <a:cs typeface="FreightSansLFPro Semibold"/>
                <a:sym typeface="FreightSansLFPro Semibold"/>
              </a:defRPr>
            </a:lvl1pPr>
            <a:lvl2pPr marL="0" marR="0" indent="0" algn="l" defTabSz="457200" latinLnBrk="0">
              <a:lnSpc>
                <a:spcPct val="120000"/>
              </a:lnSpc>
              <a:spcBef>
                <a:spcPts val="0"/>
              </a:spcBef>
              <a:spcAft>
                <a:spcPts val="0"/>
              </a:spcAft>
              <a:buClrTx/>
              <a:buSzTx/>
              <a:buFontTx/>
              <a:buNone/>
              <a:tabLst/>
              <a:defRPr sz="6000" b="0" i="0" u="none" strike="noStrike" cap="none" spc="0" baseline="0">
                <a:ln>
                  <a:noFill/>
                </a:ln>
                <a:solidFill>
                  <a:srgbClr val="646A73"/>
                </a:solidFill>
                <a:uFillTx/>
                <a:latin typeface="FreightSansLFPro"/>
                <a:ea typeface="FreightSansLFPro"/>
                <a:cs typeface="FreightSansLFPro"/>
                <a:sym typeface="FreightSansLFPro"/>
              </a:defRPr>
            </a:lvl2pPr>
            <a:lvl3pPr marL="228600" marR="0" indent="-228600" algn="l" defTabSz="457200" latinLnBrk="0">
              <a:lnSpc>
                <a:spcPct val="120000"/>
              </a:lnSpc>
              <a:spcBef>
                <a:spcPts val="0"/>
              </a:spcBef>
              <a:spcAft>
                <a:spcPts val="0"/>
              </a:spcAft>
              <a:buClr>
                <a:srgbClr val="4591B3"/>
              </a:buClr>
              <a:buSzPct val="50000"/>
              <a:buFontTx/>
              <a:buChar char="•"/>
              <a:tabLst/>
              <a:defRPr sz="6000" b="0" i="0" u="none" strike="noStrike" cap="none" spc="0" baseline="0">
                <a:ln>
                  <a:noFill/>
                </a:ln>
                <a:solidFill>
                  <a:srgbClr val="646A73"/>
                </a:solidFill>
                <a:uFillTx/>
                <a:latin typeface="FreightSansLFPro"/>
                <a:ea typeface="FreightSansLFPro"/>
                <a:cs typeface="FreightSansLFPro"/>
                <a:sym typeface="FreightSansLFPro"/>
              </a:defRPr>
            </a:lvl3pPr>
            <a:lvl4pPr marL="254000" marR="0" indent="0" algn="l" defTabSz="457200" latinLnBrk="0">
              <a:lnSpc>
                <a:spcPct val="120000"/>
              </a:lnSpc>
              <a:spcBef>
                <a:spcPts val="0"/>
              </a:spcBef>
              <a:spcAft>
                <a:spcPts val="0"/>
              </a:spcAft>
              <a:buClr>
                <a:srgbClr val="4591B3"/>
              </a:buClr>
              <a:buSzPct val="100000"/>
              <a:buFontTx/>
              <a:buChar char="-"/>
              <a:tabLst/>
              <a:defRPr sz="4000" b="0" i="0" u="none" strike="noStrike" cap="none" spc="0" baseline="0">
                <a:ln>
                  <a:noFill/>
                </a:ln>
                <a:solidFill>
                  <a:srgbClr val="646A73"/>
                </a:solidFill>
                <a:uFillTx/>
                <a:latin typeface="FreightSansLFPro"/>
                <a:ea typeface="FreightSansLFPro"/>
                <a:cs typeface="FreightSansLFPro"/>
                <a:sym typeface="FreightSansLFPro"/>
              </a:defRPr>
            </a:lvl4pPr>
            <a:lvl5pPr marL="254000" marR="0" indent="0" algn="l" defTabSz="457200" latinLnBrk="0">
              <a:lnSpc>
                <a:spcPct val="120000"/>
              </a:lnSpc>
              <a:spcBef>
                <a:spcPts val="0"/>
              </a:spcBef>
              <a:spcAft>
                <a:spcPts val="0"/>
              </a:spcAft>
              <a:buClr>
                <a:srgbClr val="4591B3"/>
              </a:buClr>
              <a:buSzPct val="100000"/>
              <a:buFontTx/>
              <a:buChar char="-"/>
              <a:tabLst/>
              <a:defRPr sz="4000" b="0" i="0" u="none" strike="noStrike" cap="none" spc="0" baseline="0">
                <a:ln>
                  <a:noFill/>
                </a:ln>
                <a:solidFill>
                  <a:srgbClr val="646A73"/>
                </a:solidFill>
                <a:uFillTx/>
                <a:latin typeface="FreightSansLFPro"/>
                <a:ea typeface="FreightSansLFPro"/>
                <a:cs typeface="FreightSansLFPro"/>
                <a:sym typeface="FreightSansLFPro"/>
              </a:defRPr>
            </a:lvl5pPr>
            <a:lvl6pPr marL="0" marR="0" indent="2413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6pPr>
            <a:lvl7pPr marL="0" marR="0" indent="4699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7pPr>
            <a:lvl8pPr marL="0" marR="0" indent="7112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8pPr>
            <a:lvl9pPr marL="0" marR="0" indent="9525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9pPr>
          </a:lstStyle>
          <a:p>
            <a:pPr lvl="2" indent="0" hangingPunct="1">
              <a:buNone/>
            </a:pPr>
            <a:r>
              <a:rPr lang="en-US" sz="4000" smtClean="0"/>
              <a:t>Rotating head</a:t>
            </a:r>
            <a:endParaRPr lang="en-US" sz="4000" dirty="0" smtClean="0"/>
          </a:p>
        </p:txBody>
      </p:sp>
      <p:sp>
        <p:nvSpPr>
          <p:cNvPr id="37" name="Shape 135"/>
          <p:cNvSpPr txBox="1">
            <a:spLocks/>
          </p:cNvSpPr>
          <p:nvPr/>
        </p:nvSpPr>
        <p:spPr>
          <a:xfrm>
            <a:off x="14732000" y="12890688"/>
            <a:ext cx="3098256" cy="75569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marL="0" marR="0" indent="0" algn="l" defTabSz="457200" latinLnBrk="0">
              <a:lnSpc>
                <a:spcPct val="120000"/>
              </a:lnSpc>
              <a:spcBef>
                <a:spcPts val="0"/>
              </a:spcBef>
              <a:spcAft>
                <a:spcPts val="0"/>
              </a:spcAft>
              <a:buClrTx/>
              <a:buSzTx/>
              <a:buFontTx/>
              <a:buNone/>
              <a:tabLst/>
              <a:defRPr sz="7000" b="0" i="0" u="none" strike="noStrike" cap="none" spc="0" baseline="0">
                <a:ln>
                  <a:noFill/>
                </a:ln>
                <a:solidFill>
                  <a:srgbClr val="646A73"/>
                </a:solidFill>
                <a:uFillTx/>
                <a:latin typeface="FreightSansLFPro Semibold"/>
                <a:ea typeface="FreightSansLFPro Semibold"/>
                <a:cs typeface="FreightSansLFPro Semibold"/>
                <a:sym typeface="FreightSansLFPro Semibold"/>
              </a:defRPr>
            </a:lvl1pPr>
            <a:lvl2pPr marL="0" marR="0" indent="0" algn="l" defTabSz="457200" latinLnBrk="0">
              <a:lnSpc>
                <a:spcPct val="120000"/>
              </a:lnSpc>
              <a:spcBef>
                <a:spcPts val="0"/>
              </a:spcBef>
              <a:spcAft>
                <a:spcPts val="0"/>
              </a:spcAft>
              <a:buClrTx/>
              <a:buSzTx/>
              <a:buFontTx/>
              <a:buNone/>
              <a:tabLst/>
              <a:defRPr sz="6000" b="0" i="0" u="none" strike="noStrike" cap="none" spc="0" baseline="0">
                <a:ln>
                  <a:noFill/>
                </a:ln>
                <a:solidFill>
                  <a:srgbClr val="646A73"/>
                </a:solidFill>
                <a:uFillTx/>
                <a:latin typeface="FreightSansLFPro"/>
                <a:ea typeface="FreightSansLFPro"/>
                <a:cs typeface="FreightSansLFPro"/>
                <a:sym typeface="FreightSansLFPro"/>
              </a:defRPr>
            </a:lvl2pPr>
            <a:lvl3pPr marL="228600" marR="0" indent="-228600" algn="l" defTabSz="457200" latinLnBrk="0">
              <a:lnSpc>
                <a:spcPct val="120000"/>
              </a:lnSpc>
              <a:spcBef>
                <a:spcPts val="0"/>
              </a:spcBef>
              <a:spcAft>
                <a:spcPts val="0"/>
              </a:spcAft>
              <a:buClr>
                <a:srgbClr val="4591B3"/>
              </a:buClr>
              <a:buSzPct val="50000"/>
              <a:buFontTx/>
              <a:buChar char="•"/>
              <a:tabLst/>
              <a:defRPr sz="6000" b="0" i="0" u="none" strike="noStrike" cap="none" spc="0" baseline="0">
                <a:ln>
                  <a:noFill/>
                </a:ln>
                <a:solidFill>
                  <a:srgbClr val="646A73"/>
                </a:solidFill>
                <a:uFillTx/>
                <a:latin typeface="FreightSansLFPro"/>
                <a:ea typeface="FreightSansLFPro"/>
                <a:cs typeface="FreightSansLFPro"/>
                <a:sym typeface="FreightSansLFPro"/>
              </a:defRPr>
            </a:lvl3pPr>
            <a:lvl4pPr marL="254000" marR="0" indent="0" algn="l" defTabSz="457200" latinLnBrk="0">
              <a:lnSpc>
                <a:spcPct val="120000"/>
              </a:lnSpc>
              <a:spcBef>
                <a:spcPts val="0"/>
              </a:spcBef>
              <a:spcAft>
                <a:spcPts val="0"/>
              </a:spcAft>
              <a:buClr>
                <a:srgbClr val="4591B3"/>
              </a:buClr>
              <a:buSzPct val="100000"/>
              <a:buFontTx/>
              <a:buChar char="-"/>
              <a:tabLst/>
              <a:defRPr sz="4000" b="0" i="0" u="none" strike="noStrike" cap="none" spc="0" baseline="0">
                <a:ln>
                  <a:noFill/>
                </a:ln>
                <a:solidFill>
                  <a:srgbClr val="646A73"/>
                </a:solidFill>
                <a:uFillTx/>
                <a:latin typeface="FreightSansLFPro"/>
                <a:ea typeface="FreightSansLFPro"/>
                <a:cs typeface="FreightSansLFPro"/>
                <a:sym typeface="FreightSansLFPro"/>
              </a:defRPr>
            </a:lvl4pPr>
            <a:lvl5pPr marL="254000" marR="0" indent="0" algn="l" defTabSz="457200" latinLnBrk="0">
              <a:lnSpc>
                <a:spcPct val="120000"/>
              </a:lnSpc>
              <a:spcBef>
                <a:spcPts val="0"/>
              </a:spcBef>
              <a:spcAft>
                <a:spcPts val="0"/>
              </a:spcAft>
              <a:buClr>
                <a:srgbClr val="4591B3"/>
              </a:buClr>
              <a:buSzPct val="100000"/>
              <a:buFontTx/>
              <a:buChar char="-"/>
              <a:tabLst/>
              <a:defRPr sz="4000" b="0" i="0" u="none" strike="noStrike" cap="none" spc="0" baseline="0">
                <a:ln>
                  <a:noFill/>
                </a:ln>
                <a:solidFill>
                  <a:srgbClr val="646A73"/>
                </a:solidFill>
                <a:uFillTx/>
                <a:latin typeface="FreightSansLFPro"/>
                <a:ea typeface="FreightSansLFPro"/>
                <a:cs typeface="FreightSansLFPro"/>
                <a:sym typeface="FreightSansLFPro"/>
              </a:defRPr>
            </a:lvl5pPr>
            <a:lvl6pPr marL="0" marR="0" indent="2413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6pPr>
            <a:lvl7pPr marL="0" marR="0" indent="4699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7pPr>
            <a:lvl8pPr marL="0" marR="0" indent="7112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8pPr>
            <a:lvl9pPr marL="0" marR="0" indent="9525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9pPr>
          </a:lstStyle>
          <a:p>
            <a:pPr lvl="2" indent="0" hangingPunct="1">
              <a:buNone/>
            </a:pPr>
            <a:r>
              <a:rPr lang="en-US" sz="4000" dirty="0" smtClean="0"/>
              <a:t>Smile / Laugh</a:t>
            </a:r>
          </a:p>
        </p:txBody>
      </p:sp>
      <p:sp>
        <p:nvSpPr>
          <p:cNvPr id="38" name="Shape 135"/>
          <p:cNvSpPr txBox="1">
            <a:spLocks/>
          </p:cNvSpPr>
          <p:nvPr/>
        </p:nvSpPr>
        <p:spPr>
          <a:xfrm>
            <a:off x="18470396" y="12902688"/>
            <a:ext cx="3098256" cy="75569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marL="0" marR="0" indent="0" algn="l" defTabSz="457200" latinLnBrk="0">
              <a:lnSpc>
                <a:spcPct val="120000"/>
              </a:lnSpc>
              <a:spcBef>
                <a:spcPts val="0"/>
              </a:spcBef>
              <a:spcAft>
                <a:spcPts val="0"/>
              </a:spcAft>
              <a:buClrTx/>
              <a:buSzTx/>
              <a:buFontTx/>
              <a:buNone/>
              <a:tabLst/>
              <a:defRPr sz="7000" b="0" i="0" u="none" strike="noStrike" cap="none" spc="0" baseline="0">
                <a:ln>
                  <a:noFill/>
                </a:ln>
                <a:solidFill>
                  <a:srgbClr val="646A73"/>
                </a:solidFill>
                <a:uFillTx/>
                <a:latin typeface="FreightSansLFPro Semibold"/>
                <a:ea typeface="FreightSansLFPro Semibold"/>
                <a:cs typeface="FreightSansLFPro Semibold"/>
                <a:sym typeface="FreightSansLFPro Semibold"/>
              </a:defRPr>
            </a:lvl1pPr>
            <a:lvl2pPr marL="0" marR="0" indent="0" algn="l" defTabSz="457200" latinLnBrk="0">
              <a:lnSpc>
                <a:spcPct val="120000"/>
              </a:lnSpc>
              <a:spcBef>
                <a:spcPts val="0"/>
              </a:spcBef>
              <a:spcAft>
                <a:spcPts val="0"/>
              </a:spcAft>
              <a:buClrTx/>
              <a:buSzTx/>
              <a:buFontTx/>
              <a:buNone/>
              <a:tabLst/>
              <a:defRPr sz="6000" b="0" i="0" u="none" strike="noStrike" cap="none" spc="0" baseline="0">
                <a:ln>
                  <a:noFill/>
                </a:ln>
                <a:solidFill>
                  <a:srgbClr val="646A73"/>
                </a:solidFill>
                <a:uFillTx/>
                <a:latin typeface="FreightSansLFPro"/>
                <a:ea typeface="FreightSansLFPro"/>
                <a:cs typeface="FreightSansLFPro"/>
                <a:sym typeface="FreightSansLFPro"/>
              </a:defRPr>
            </a:lvl2pPr>
            <a:lvl3pPr marL="228600" marR="0" indent="-228600" algn="l" defTabSz="457200" latinLnBrk="0">
              <a:lnSpc>
                <a:spcPct val="120000"/>
              </a:lnSpc>
              <a:spcBef>
                <a:spcPts val="0"/>
              </a:spcBef>
              <a:spcAft>
                <a:spcPts val="0"/>
              </a:spcAft>
              <a:buClr>
                <a:srgbClr val="4591B3"/>
              </a:buClr>
              <a:buSzPct val="50000"/>
              <a:buFontTx/>
              <a:buChar char="•"/>
              <a:tabLst/>
              <a:defRPr sz="6000" b="0" i="0" u="none" strike="noStrike" cap="none" spc="0" baseline="0">
                <a:ln>
                  <a:noFill/>
                </a:ln>
                <a:solidFill>
                  <a:srgbClr val="646A73"/>
                </a:solidFill>
                <a:uFillTx/>
                <a:latin typeface="FreightSansLFPro"/>
                <a:ea typeface="FreightSansLFPro"/>
                <a:cs typeface="FreightSansLFPro"/>
                <a:sym typeface="FreightSansLFPro"/>
              </a:defRPr>
            </a:lvl3pPr>
            <a:lvl4pPr marL="254000" marR="0" indent="0" algn="l" defTabSz="457200" latinLnBrk="0">
              <a:lnSpc>
                <a:spcPct val="120000"/>
              </a:lnSpc>
              <a:spcBef>
                <a:spcPts val="0"/>
              </a:spcBef>
              <a:spcAft>
                <a:spcPts val="0"/>
              </a:spcAft>
              <a:buClr>
                <a:srgbClr val="4591B3"/>
              </a:buClr>
              <a:buSzPct val="100000"/>
              <a:buFontTx/>
              <a:buChar char="-"/>
              <a:tabLst/>
              <a:defRPr sz="4000" b="0" i="0" u="none" strike="noStrike" cap="none" spc="0" baseline="0">
                <a:ln>
                  <a:noFill/>
                </a:ln>
                <a:solidFill>
                  <a:srgbClr val="646A73"/>
                </a:solidFill>
                <a:uFillTx/>
                <a:latin typeface="FreightSansLFPro"/>
                <a:ea typeface="FreightSansLFPro"/>
                <a:cs typeface="FreightSansLFPro"/>
                <a:sym typeface="FreightSansLFPro"/>
              </a:defRPr>
            </a:lvl4pPr>
            <a:lvl5pPr marL="254000" marR="0" indent="0" algn="l" defTabSz="457200" latinLnBrk="0">
              <a:lnSpc>
                <a:spcPct val="120000"/>
              </a:lnSpc>
              <a:spcBef>
                <a:spcPts val="0"/>
              </a:spcBef>
              <a:spcAft>
                <a:spcPts val="0"/>
              </a:spcAft>
              <a:buClr>
                <a:srgbClr val="4591B3"/>
              </a:buClr>
              <a:buSzPct val="100000"/>
              <a:buFontTx/>
              <a:buChar char="-"/>
              <a:tabLst/>
              <a:defRPr sz="4000" b="0" i="0" u="none" strike="noStrike" cap="none" spc="0" baseline="0">
                <a:ln>
                  <a:noFill/>
                </a:ln>
                <a:solidFill>
                  <a:srgbClr val="646A73"/>
                </a:solidFill>
                <a:uFillTx/>
                <a:latin typeface="FreightSansLFPro"/>
                <a:ea typeface="FreightSansLFPro"/>
                <a:cs typeface="FreightSansLFPro"/>
                <a:sym typeface="FreightSansLFPro"/>
              </a:defRPr>
            </a:lvl5pPr>
            <a:lvl6pPr marL="0" marR="0" indent="2413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6pPr>
            <a:lvl7pPr marL="0" marR="0" indent="4699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7pPr>
            <a:lvl8pPr marL="0" marR="0" indent="7112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8pPr>
            <a:lvl9pPr marL="0" marR="0" indent="9525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9pPr>
          </a:lstStyle>
          <a:p>
            <a:pPr lvl="2" indent="0" hangingPunct="1">
              <a:buNone/>
            </a:pPr>
            <a:r>
              <a:rPr lang="en-US" sz="4000" smtClean="0"/>
              <a:t>Eye blink</a:t>
            </a:r>
            <a:endParaRPr lang="en-US" sz="4000" dirty="0" smtClean="0"/>
          </a:p>
        </p:txBody>
      </p:sp>
    </p:spTree>
    <p:extLst>
      <p:ext uri="{BB962C8B-B14F-4D97-AF65-F5344CB8AC3E}">
        <p14:creationId xmlns:p14="http://schemas.microsoft.com/office/powerpoint/2010/main" val="2018436570"/>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p>
            <a:r>
              <a:rPr lang="en-US" dirty="0" smtClean="0"/>
              <a:t>Approach</a:t>
            </a:r>
            <a:endParaRPr dirty="0"/>
          </a:p>
        </p:txBody>
      </p:sp>
      <p:sp>
        <p:nvSpPr>
          <p:cNvPr id="135" name="Shape 135"/>
          <p:cNvSpPr>
            <a:spLocks noGrp="1"/>
          </p:cNvSpPr>
          <p:nvPr>
            <p:ph type="body" sz="half" idx="1"/>
          </p:nvPr>
        </p:nvSpPr>
        <p:spPr>
          <a:xfrm>
            <a:off x="820905" y="2359826"/>
            <a:ext cx="21988295" cy="5641173"/>
          </a:xfrm>
          <a:prstGeom prst="rect">
            <a:avLst/>
          </a:prstGeom>
        </p:spPr>
        <p:txBody>
          <a:bodyPr/>
          <a:lstStyle/>
          <a:p>
            <a:pPr marL="857250" indent="-857250">
              <a:buFont typeface="Arial" charset="0"/>
              <a:buChar char="•"/>
            </a:pPr>
            <a:r>
              <a:rPr lang="en-US" dirty="0">
                <a:latin typeface="+mj-ea"/>
              </a:rPr>
              <a:t>Predict avatar response in VAE </a:t>
            </a:r>
            <a:r>
              <a:rPr lang="en-US" dirty="0" smtClean="0">
                <a:latin typeface="+mj-ea"/>
              </a:rPr>
              <a:t>space</a:t>
            </a:r>
            <a:endParaRPr lang="en-US" dirty="0">
              <a:latin typeface="+mj-ea"/>
            </a:endParaRPr>
          </a:p>
          <a:p>
            <a:pPr marL="1085850" lvl="2" indent="-857250">
              <a:buFont typeface="Arial" charset="0"/>
              <a:buChar char="•"/>
            </a:pPr>
            <a:r>
              <a:rPr lang="en-US" dirty="0" smtClean="0"/>
              <a:t>For each VAE dimension, we cluster temporal 15-frame segments into clusters</a:t>
            </a:r>
          </a:p>
          <a:p>
            <a:pPr marL="1085850" lvl="2" indent="-857250">
              <a:buFont typeface="Arial" charset="0"/>
              <a:buChar char="•"/>
            </a:pPr>
            <a:r>
              <a:rPr lang="en-US" dirty="0" smtClean="0"/>
              <a:t>We train a model that takes the user’s and the avatar’s history as input, and predict the cluster ID for the next avatar segment for each VAE dimension</a:t>
            </a:r>
          </a:p>
          <a:p>
            <a:pPr marL="1085850" lvl="2" indent="-857250">
              <a:buFont typeface="Arial" charset="0"/>
              <a:buChar char="•"/>
            </a:pPr>
            <a:r>
              <a:rPr lang="en-US" dirty="0" smtClean="0"/>
              <a:t>We then combine the predictions for each of the VAE dimensions into one 20-dim vector, and then decode it with the pre-trained VAE decoder</a:t>
            </a:r>
          </a:p>
          <a:p>
            <a:pPr marL="1085850" lvl="2" indent="-857250">
              <a:buFont typeface="Arial" charset="0"/>
              <a:buChar char="•"/>
            </a:pPr>
            <a:endParaRPr dirty="0"/>
          </a:p>
        </p:txBody>
      </p:sp>
    </p:spTree>
    <p:extLst>
      <p:ext uri="{BB962C8B-B14F-4D97-AF65-F5344CB8AC3E}">
        <p14:creationId xmlns:p14="http://schemas.microsoft.com/office/powerpoint/2010/main" val="911269686"/>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p>
            <a:r>
              <a:rPr lang="en-US" dirty="0" smtClean="0"/>
              <a:t>Metrics</a:t>
            </a:r>
            <a:endParaRPr dirty="0"/>
          </a:p>
        </p:txBody>
      </p:sp>
      <p:sp>
        <p:nvSpPr>
          <p:cNvPr id="135" name="Shape 135"/>
          <p:cNvSpPr>
            <a:spLocks noGrp="1"/>
          </p:cNvSpPr>
          <p:nvPr>
            <p:ph type="body" sz="half" idx="1"/>
          </p:nvPr>
        </p:nvSpPr>
        <p:spPr>
          <a:xfrm>
            <a:off x="820905" y="2359826"/>
            <a:ext cx="22742191" cy="4091774"/>
          </a:xfrm>
          <a:prstGeom prst="rect">
            <a:avLst/>
          </a:prstGeom>
        </p:spPr>
        <p:txBody>
          <a:bodyPr/>
          <a:lstStyle/>
          <a:p>
            <a:pPr marL="0" lvl="2" indent="0">
              <a:buNone/>
            </a:pPr>
            <a:r>
              <a:rPr lang="en-US" dirty="0" smtClean="0"/>
              <a:t>We use the following metrics in 68 2D </a:t>
            </a:r>
            <a:r>
              <a:rPr lang="en-US" dirty="0" err="1" smtClean="0"/>
              <a:t>keypoint</a:t>
            </a:r>
            <a:r>
              <a:rPr lang="en-US" dirty="0" smtClean="0"/>
              <a:t> space to measure how close the prediction is to ground truth:</a:t>
            </a:r>
          </a:p>
          <a:p>
            <a:pPr marL="0" lvl="2" indent="0">
              <a:buNone/>
            </a:pPr>
            <a:endParaRPr lang="en-US" dirty="0" smtClean="0"/>
          </a:p>
          <a:p>
            <a:pPr lvl="2"/>
            <a:r>
              <a:rPr lang="en-US" dirty="0" smtClean="0"/>
              <a:t>L2 </a:t>
            </a:r>
            <a:r>
              <a:rPr lang="en-US" dirty="0"/>
              <a:t>distance from </a:t>
            </a:r>
            <a:r>
              <a:rPr lang="en-US" dirty="0" smtClean="0"/>
              <a:t>avatar ground truth</a:t>
            </a:r>
          </a:p>
          <a:p>
            <a:pPr lvl="2"/>
            <a:endParaRPr lang="en-US" dirty="0" smtClean="0"/>
          </a:p>
          <a:p>
            <a:pPr lvl="2"/>
            <a:r>
              <a:rPr lang="en-US" dirty="0"/>
              <a:t>L2 distance of closest match within temporal window</a:t>
            </a:r>
          </a:p>
          <a:p>
            <a:pPr lvl="3"/>
            <a:r>
              <a:rPr lang="en-US" sz="4400" dirty="0" smtClean="0"/>
              <a:t>Allowing delay in facial expression </a:t>
            </a:r>
            <a:r>
              <a:rPr lang="en-US" sz="4400" dirty="0" smtClean="0"/>
              <a:t>response</a:t>
            </a:r>
            <a:endParaRPr lang="en-US" dirty="0" smtClean="0"/>
          </a:p>
          <a:p>
            <a:pPr lvl="2"/>
            <a:endParaRPr lang="en-US" dirty="0" smtClean="0"/>
          </a:p>
          <a:p>
            <a:pPr lvl="2"/>
            <a:r>
              <a:rPr lang="en-US" dirty="0" smtClean="0"/>
              <a:t>Difference </a:t>
            </a:r>
            <a:r>
              <a:rPr lang="en-US" dirty="0"/>
              <a:t>in variation</a:t>
            </a:r>
          </a:p>
          <a:p>
            <a:pPr lvl="3"/>
            <a:endParaRPr dirty="0"/>
          </a:p>
        </p:txBody>
      </p:sp>
    </p:spTree>
    <p:extLst>
      <p:ext uri="{BB962C8B-B14F-4D97-AF65-F5344CB8AC3E}">
        <p14:creationId xmlns:p14="http://schemas.microsoft.com/office/powerpoint/2010/main" val="1305335905"/>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xfrm>
            <a:off x="795505" y="928379"/>
            <a:ext cx="22742191" cy="1581151"/>
          </a:xfrm>
          <a:prstGeom prst="rect">
            <a:avLst/>
          </a:prstGeom>
        </p:spPr>
        <p:txBody>
          <a:bodyPr/>
          <a:lstStyle/>
          <a:p>
            <a:r>
              <a:rPr lang="en-US" dirty="0" smtClean="0"/>
              <a:t>Metrics</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899039851"/>
              </p:ext>
            </p:extLst>
          </p:nvPr>
        </p:nvGraphicFramePr>
        <p:xfrm>
          <a:off x="795503" y="2509530"/>
          <a:ext cx="23156696" cy="10967706"/>
        </p:xfrm>
        <a:graphic>
          <a:graphicData uri="http://schemas.openxmlformats.org/drawingml/2006/table">
            <a:tbl>
              <a:tblPr firstRow="1" bandRow="1">
                <a:tableStyleId>{5940675A-B579-460E-94D1-54222C63F5DA}</a:tableStyleId>
              </a:tblPr>
              <a:tblGrid>
                <a:gridCol w="5789174"/>
                <a:gridCol w="5789174"/>
                <a:gridCol w="5789174"/>
                <a:gridCol w="5789174"/>
              </a:tblGrid>
              <a:tr h="1800012">
                <a:tc>
                  <a:txBody>
                    <a:bodyPr/>
                    <a:lstStyle/>
                    <a:p>
                      <a:r>
                        <a:rPr lang="en-US" sz="6000" b="1" dirty="0" smtClean="0">
                          <a:latin typeface="+mj-ea"/>
                          <a:ea typeface="+mj-ea"/>
                          <a:cs typeface="FreightSansLFPro" charset="0"/>
                        </a:rPr>
                        <a:t>Model</a:t>
                      </a:r>
                      <a:r>
                        <a:rPr lang="en-US" sz="6000" b="1" baseline="0" dirty="0" smtClean="0">
                          <a:latin typeface="+mj-ea"/>
                          <a:ea typeface="+mj-ea"/>
                          <a:cs typeface="FreightSansLFPro" charset="0"/>
                        </a:rPr>
                        <a:t> </a:t>
                      </a:r>
                      <a:endParaRPr lang="en-US" sz="6000" b="1" dirty="0">
                        <a:latin typeface="+mj-ea"/>
                        <a:ea typeface="+mj-ea"/>
                        <a:cs typeface="FreightSansLFPro" charset="0"/>
                      </a:endParaRPr>
                    </a:p>
                  </a:txBody>
                  <a:tcPr anchor="ctr"/>
                </a:tc>
                <a:tc>
                  <a:txBody>
                    <a:bodyPr/>
                    <a:lstStyle/>
                    <a:p>
                      <a:r>
                        <a:rPr lang="en-US" sz="6000" b="1" dirty="0" smtClean="0">
                          <a:latin typeface="+mj-ea"/>
                          <a:ea typeface="+mj-ea"/>
                          <a:cs typeface="FreightSansLFPro" charset="0"/>
                        </a:rPr>
                        <a:t>L2 Error</a:t>
                      </a:r>
                      <a:endParaRPr lang="en-US" sz="6000" b="1" dirty="0">
                        <a:latin typeface="+mj-ea"/>
                        <a:ea typeface="+mj-ea"/>
                        <a:cs typeface="FreightSansLFPro" charset="0"/>
                      </a:endParaRPr>
                    </a:p>
                  </a:txBody>
                  <a:tcPr anchor="ctr"/>
                </a:tc>
                <a:tc>
                  <a:txBody>
                    <a:bodyPr/>
                    <a:lstStyle/>
                    <a:p>
                      <a:r>
                        <a:rPr lang="en-US" sz="6000" b="1" dirty="0" smtClean="0">
                          <a:latin typeface="+mj-ea"/>
                          <a:ea typeface="+mj-ea"/>
                          <a:cs typeface="FreightSansLFPro" charset="0"/>
                        </a:rPr>
                        <a:t>L2 Error w/ Shift</a:t>
                      </a:r>
                      <a:endParaRPr lang="en-US" sz="6000" b="1" dirty="0">
                        <a:latin typeface="+mj-ea"/>
                        <a:ea typeface="+mj-ea"/>
                        <a:cs typeface="FreightSansLFPro" charset="0"/>
                      </a:endParaRPr>
                    </a:p>
                  </a:txBody>
                  <a:tcPr anchor="ctr"/>
                </a:tc>
                <a:tc>
                  <a:txBody>
                    <a:bodyPr/>
                    <a:lstStyle/>
                    <a:p>
                      <a:r>
                        <a:rPr lang="el-GR" sz="6000" b="1" i="0" u="none" strike="noStrike" cap="none" spc="0" baseline="0" dirty="0" err="1" smtClean="0">
                          <a:ln>
                            <a:noFill/>
                          </a:ln>
                          <a:solidFill>
                            <a:schemeClr val="tx1"/>
                          </a:solidFill>
                          <a:uFillTx/>
                          <a:latin typeface="+mj-ea"/>
                          <a:ea typeface="+mj-ea"/>
                          <a:cs typeface="FreightSansLFPro" charset="0"/>
                          <a:sym typeface="FreightSansLFPro Medium"/>
                        </a:rPr>
                        <a:t>Δσ</a:t>
                      </a:r>
                      <a:endParaRPr lang="en-US" sz="6000" b="1" i="0" u="none" strike="noStrike" cap="none" spc="0" baseline="0" dirty="0">
                        <a:ln>
                          <a:noFill/>
                        </a:ln>
                        <a:solidFill>
                          <a:schemeClr val="tx1"/>
                        </a:solidFill>
                        <a:uFillTx/>
                        <a:latin typeface="+mj-ea"/>
                        <a:ea typeface="+mj-ea"/>
                        <a:cs typeface="FreightSansLFPro" charset="0"/>
                        <a:sym typeface="FreightSansLFPro Medium"/>
                      </a:endParaRPr>
                    </a:p>
                  </a:txBody>
                  <a:tcPr anchor="ctr"/>
                </a:tc>
              </a:tr>
              <a:tr h="1800012">
                <a:tc>
                  <a:txBody>
                    <a:bodyPr/>
                    <a:lstStyle/>
                    <a:p>
                      <a:r>
                        <a:rPr lang="en-US" sz="6000" dirty="0" smtClean="0">
                          <a:latin typeface="FreightSansLFPro" charset="0"/>
                          <a:ea typeface="FreightSansLFPro" charset="0"/>
                          <a:cs typeface="FreightSansLFPro" charset="0"/>
                        </a:rPr>
                        <a:t>Mirror</a:t>
                      </a:r>
                      <a:endParaRPr lang="en-US" sz="6000" dirty="0">
                        <a:latin typeface="FreightSansLFPro" charset="0"/>
                        <a:ea typeface="FreightSansLFPro" charset="0"/>
                        <a:cs typeface="FreightSansLFPro" charset="0"/>
                      </a:endParaRPr>
                    </a:p>
                  </a:txBody>
                  <a:tcPr anchor="ctr"/>
                </a:tc>
                <a:tc>
                  <a:txBody>
                    <a:bodyPr/>
                    <a:lstStyle/>
                    <a:p>
                      <a:r>
                        <a:rPr lang="en-US" sz="6000" dirty="0" smtClean="0">
                          <a:latin typeface="FreightSansLFPro" charset="0"/>
                          <a:ea typeface="FreightSansLFPro" charset="0"/>
                          <a:cs typeface="FreightSansLFPro" charset="0"/>
                        </a:rPr>
                        <a:t>3.31</a:t>
                      </a:r>
                      <a:endParaRPr lang="en-US" sz="6000" dirty="0">
                        <a:latin typeface="FreightSansLFPro" charset="0"/>
                        <a:ea typeface="FreightSansLFPro" charset="0"/>
                        <a:cs typeface="FreightSansLFPro" charset="0"/>
                      </a:endParaRPr>
                    </a:p>
                  </a:txBody>
                  <a:tcPr anchor="ctr"/>
                </a:tc>
                <a:tc>
                  <a:txBody>
                    <a:bodyPr/>
                    <a:lstStyle/>
                    <a:p>
                      <a:r>
                        <a:rPr lang="en-US" sz="6000" dirty="0" smtClean="0">
                          <a:latin typeface="FreightSansLFPro" charset="0"/>
                          <a:ea typeface="FreightSansLFPro" charset="0"/>
                          <a:cs typeface="FreightSansLFPro" charset="0"/>
                        </a:rPr>
                        <a:t>12.19</a:t>
                      </a:r>
                      <a:endParaRPr lang="en-US" sz="6000" dirty="0">
                        <a:latin typeface="FreightSansLFPro" charset="0"/>
                        <a:ea typeface="FreightSansLFPro" charset="0"/>
                        <a:cs typeface="FreightSansLFPro" charset="0"/>
                      </a:endParaRPr>
                    </a:p>
                  </a:txBody>
                  <a:tcPr anchor="ctr"/>
                </a:tc>
                <a:tc>
                  <a:txBody>
                    <a:bodyPr/>
                    <a:lstStyle/>
                    <a:p>
                      <a:r>
                        <a:rPr lang="en-US" sz="6000" dirty="0" smtClean="0">
                          <a:latin typeface="FreightSansLFPro" charset="0"/>
                          <a:ea typeface="FreightSansLFPro" charset="0"/>
                          <a:cs typeface="FreightSansLFPro" charset="0"/>
                        </a:rPr>
                        <a:t>3.08</a:t>
                      </a:r>
                      <a:endParaRPr lang="en-US" sz="6000" dirty="0">
                        <a:latin typeface="FreightSansLFPro" charset="0"/>
                        <a:ea typeface="FreightSansLFPro" charset="0"/>
                        <a:cs typeface="FreightSansLFPro" charset="0"/>
                      </a:endParaRPr>
                    </a:p>
                  </a:txBody>
                  <a:tcPr anchor="ctr"/>
                </a:tc>
              </a:tr>
              <a:tr h="1967646">
                <a:tc>
                  <a:txBody>
                    <a:bodyPr/>
                    <a:lstStyle/>
                    <a:p>
                      <a:r>
                        <a:rPr lang="en-US" sz="6000" dirty="0" smtClean="0">
                          <a:latin typeface="FreightSansLFPro" charset="0"/>
                          <a:ea typeface="FreightSansLFPro" charset="0"/>
                          <a:cs typeface="FreightSansLFPro" charset="0"/>
                        </a:rPr>
                        <a:t>Avg. mirror</a:t>
                      </a:r>
                      <a:endParaRPr lang="en-US" sz="6000" dirty="0">
                        <a:latin typeface="FreightSansLFPro" charset="0"/>
                        <a:ea typeface="FreightSansLFPro" charset="0"/>
                        <a:cs typeface="FreightSansLFPro" charset="0"/>
                      </a:endParaRPr>
                    </a:p>
                  </a:txBody>
                  <a:tcPr anchor="ctr"/>
                </a:tc>
                <a:tc>
                  <a:txBody>
                    <a:bodyPr/>
                    <a:lstStyle/>
                    <a:p>
                      <a:r>
                        <a:rPr lang="en-US" sz="6000" dirty="0" smtClean="0">
                          <a:latin typeface="FreightSansLFPro" charset="0"/>
                          <a:ea typeface="FreightSansLFPro" charset="0"/>
                          <a:cs typeface="FreightSansLFPro" charset="0"/>
                        </a:rPr>
                        <a:t>3.25</a:t>
                      </a:r>
                      <a:endParaRPr lang="en-US" sz="6000" dirty="0">
                        <a:latin typeface="FreightSansLFPro" charset="0"/>
                        <a:ea typeface="FreightSansLFPro" charset="0"/>
                        <a:cs typeface="FreightSansLFPro" charset="0"/>
                      </a:endParaRPr>
                    </a:p>
                  </a:txBody>
                  <a:tcPr anchor="ctr"/>
                </a:tc>
                <a:tc>
                  <a:txBody>
                    <a:bodyPr/>
                    <a:lstStyle/>
                    <a:p>
                      <a:r>
                        <a:rPr lang="en-US" sz="6000" dirty="0" smtClean="0">
                          <a:latin typeface="FreightSansLFPro" charset="0"/>
                          <a:ea typeface="FreightSansLFPro" charset="0"/>
                          <a:cs typeface="FreightSansLFPro" charset="0"/>
                        </a:rPr>
                        <a:t>12.07</a:t>
                      </a:r>
                      <a:endParaRPr lang="en-US" sz="6000" dirty="0">
                        <a:latin typeface="FreightSansLFPro" charset="0"/>
                        <a:ea typeface="FreightSansLFPro" charset="0"/>
                        <a:cs typeface="FreightSansLFPro" charset="0"/>
                      </a:endParaRPr>
                    </a:p>
                  </a:txBody>
                  <a:tcPr anchor="ctr"/>
                </a:tc>
                <a:tc>
                  <a:txBody>
                    <a:bodyPr/>
                    <a:lstStyle/>
                    <a:p>
                      <a:r>
                        <a:rPr lang="en-US" sz="6000" dirty="0" smtClean="0">
                          <a:latin typeface="FreightSansLFPro" charset="0"/>
                          <a:ea typeface="FreightSansLFPro" charset="0"/>
                          <a:cs typeface="FreightSansLFPro" charset="0"/>
                        </a:rPr>
                        <a:t>2.59</a:t>
                      </a:r>
                      <a:endParaRPr lang="en-US" sz="6000" dirty="0">
                        <a:latin typeface="FreightSansLFPro" charset="0"/>
                        <a:ea typeface="FreightSansLFPro" charset="0"/>
                        <a:cs typeface="FreightSansLFPro" charset="0"/>
                      </a:endParaRPr>
                    </a:p>
                  </a:txBody>
                  <a:tcPr anchor="ctr"/>
                </a:tc>
              </a:tr>
              <a:tr h="1800012">
                <a:tc>
                  <a:txBody>
                    <a:bodyPr/>
                    <a:lstStyle/>
                    <a:p>
                      <a:r>
                        <a:rPr lang="en-US" sz="6000" dirty="0" smtClean="0">
                          <a:latin typeface="FreightSansLFPro" charset="0"/>
                          <a:ea typeface="FreightSansLFPro" charset="0"/>
                          <a:cs typeface="FreightSansLFPro" charset="0"/>
                        </a:rPr>
                        <a:t>Random</a:t>
                      </a:r>
                      <a:endParaRPr lang="en-US" sz="6000" dirty="0">
                        <a:latin typeface="FreightSansLFPro" charset="0"/>
                        <a:ea typeface="FreightSansLFPro" charset="0"/>
                        <a:cs typeface="FreightSansLFPro" charset="0"/>
                      </a:endParaRPr>
                    </a:p>
                  </a:txBody>
                  <a:tcPr anchor="ctr"/>
                </a:tc>
                <a:tc>
                  <a:txBody>
                    <a:bodyPr/>
                    <a:lstStyle/>
                    <a:p>
                      <a:r>
                        <a:rPr lang="en-US" sz="6000" dirty="0" smtClean="0">
                          <a:latin typeface="FreightSansLFPro" charset="0"/>
                          <a:ea typeface="FreightSansLFPro" charset="0"/>
                          <a:cs typeface="FreightSansLFPro" charset="0"/>
                        </a:rPr>
                        <a:t>2.47</a:t>
                      </a:r>
                      <a:endParaRPr lang="en-US" sz="6000" dirty="0">
                        <a:latin typeface="FreightSansLFPro" charset="0"/>
                        <a:ea typeface="FreightSansLFPro" charset="0"/>
                        <a:cs typeface="FreightSansLFPro" charset="0"/>
                      </a:endParaRPr>
                    </a:p>
                  </a:txBody>
                  <a:tcPr anchor="ctr"/>
                </a:tc>
                <a:tc>
                  <a:txBody>
                    <a:bodyPr/>
                    <a:lstStyle/>
                    <a:p>
                      <a:r>
                        <a:rPr lang="en-US" sz="6000" dirty="0" smtClean="0">
                          <a:latin typeface="FreightSansLFPro" charset="0"/>
                          <a:ea typeface="FreightSansLFPro" charset="0"/>
                          <a:cs typeface="FreightSansLFPro" charset="0"/>
                        </a:rPr>
                        <a:t>9.24</a:t>
                      </a:r>
                      <a:endParaRPr lang="en-US" sz="6000" dirty="0">
                        <a:latin typeface="FreightSansLFPro" charset="0"/>
                        <a:ea typeface="FreightSansLFPro" charset="0"/>
                        <a:cs typeface="FreightSansLFPro" charset="0"/>
                      </a:endParaRPr>
                    </a:p>
                  </a:txBody>
                  <a:tcPr anchor="ctr"/>
                </a:tc>
                <a:tc>
                  <a:txBody>
                    <a:bodyPr/>
                    <a:lstStyle/>
                    <a:p>
                      <a:r>
                        <a:rPr lang="en-US" sz="6000" dirty="0" smtClean="0">
                          <a:latin typeface="FreightSansLFPro" charset="0"/>
                          <a:ea typeface="FreightSansLFPro" charset="0"/>
                          <a:cs typeface="FreightSansLFPro" charset="0"/>
                        </a:rPr>
                        <a:t>2.89</a:t>
                      </a:r>
                      <a:endParaRPr lang="en-US" sz="6000" dirty="0">
                        <a:latin typeface="FreightSansLFPro" charset="0"/>
                        <a:ea typeface="FreightSansLFPro" charset="0"/>
                        <a:cs typeface="FreightSansLFPro" charset="0"/>
                      </a:endParaRPr>
                    </a:p>
                  </a:txBody>
                  <a:tcPr anchor="ctr"/>
                </a:tc>
              </a:tr>
              <a:tr h="1800012">
                <a:tc>
                  <a:txBody>
                    <a:bodyPr/>
                    <a:lstStyle/>
                    <a:p>
                      <a:r>
                        <a:rPr lang="en-US" sz="6000" dirty="0" smtClean="0">
                          <a:latin typeface="FreightSansLFPro" charset="0"/>
                          <a:ea typeface="FreightSansLFPro" charset="0"/>
                          <a:cs typeface="FreightSansLFPro" charset="0"/>
                        </a:rPr>
                        <a:t>Nearest neighbor</a:t>
                      </a:r>
                      <a:endParaRPr lang="en-US" sz="6000" dirty="0">
                        <a:latin typeface="FreightSansLFPro" charset="0"/>
                        <a:ea typeface="FreightSansLFPro" charset="0"/>
                        <a:cs typeface="FreightSansLFPro" charset="0"/>
                      </a:endParaRPr>
                    </a:p>
                  </a:txBody>
                  <a:tcPr anchor="ctr"/>
                </a:tc>
                <a:tc>
                  <a:txBody>
                    <a:bodyPr/>
                    <a:lstStyle/>
                    <a:p>
                      <a:r>
                        <a:rPr lang="en-US" sz="6000" dirty="0" smtClean="0">
                          <a:latin typeface="FreightSansLFPro" charset="0"/>
                          <a:ea typeface="FreightSansLFPro" charset="0"/>
                          <a:cs typeface="FreightSansLFPro" charset="0"/>
                        </a:rPr>
                        <a:t>3.40</a:t>
                      </a:r>
                      <a:endParaRPr lang="en-US" sz="6000" dirty="0">
                        <a:latin typeface="FreightSansLFPro" charset="0"/>
                        <a:ea typeface="FreightSansLFPro" charset="0"/>
                        <a:cs typeface="FreightSansLFPro" charset="0"/>
                      </a:endParaRPr>
                    </a:p>
                  </a:txBody>
                  <a:tcPr anchor="ctr"/>
                </a:tc>
                <a:tc>
                  <a:txBody>
                    <a:bodyPr/>
                    <a:lstStyle/>
                    <a:p>
                      <a:r>
                        <a:rPr lang="en-US" sz="6000" dirty="0" smtClean="0">
                          <a:latin typeface="FreightSansLFPro" charset="0"/>
                          <a:ea typeface="FreightSansLFPro" charset="0"/>
                          <a:cs typeface="FreightSansLFPro" charset="0"/>
                        </a:rPr>
                        <a:t>12.22</a:t>
                      </a:r>
                      <a:endParaRPr lang="en-US" sz="6000" dirty="0">
                        <a:latin typeface="FreightSansLFPro" charset="0"/>
                        <a:ea typeface="FreightSansLFPro" charset="0"/>
                        <a:cs typeface="FreightSansLFPro" charset="0"/>
                      </a:endParaRPr>
                    </a:p>
                  </a:txBody>
                  <a:tcPr anchor="ctr"/>
                </a:tc>
                <a:tc>
                  <a:txBody>
                    <a:bodyPr/>
                    <a:lstStyle/>
                    <a:p>
                      <a:r>
                        <a:rPr lang="en-US" sz="6000" dirty="0" smtClean="0">
                          <a:latin typeface="FreightSansLFPro" charset="0"/>
                          <a:ea typeface="FreightSansLFPro" charset="0"/>
                          <a:cs typeface="FreightSansLFPro" charset="0"/>
                        </a:rPr>
                        <a:t>3.14</a:t>
                      </a:r>
                      <a:endParaRPr lang="en-US" sz="6000" dirty="0">
                        <a:latin typeface="FreightSansLFPro" charset="0"/>
                        <a:ea typeface="FreightSansLFPro" charset="0"/>
                        <a:cs typeface="FreightSansLFPro" charset="0"/>
                      </a:endParaRPr>
                    </a:p>
                  </a:txBody>
                  <a:tcPr anchor="ctr"/>
                </a:tc>
              </a:tr>
              <a:tr h="1800012">
                <a:tc>
                  <a:txBody>
                    <a:bodyPr/>
                    <a:lstStyle/>
                    <a:p>
                      <a:r>
                        <a:rPr lang="en-US" sz="6000" b="1" dirty="0" smtClean="0">
                          <a:latin typeface="+mj-ea"/>
                          <a:ea typeface="+mj-ea"/>
                          <a:cs typeface="FreightSansLFPro" charset="0"/>
                        </a:rPr>
                        <a:t>Ours</a:t>
                      </a:r>
                      <a:endParaRPr lang="en-US" sz="6000" b="1" dirty="0">
                        <a:latin typeface="+mj-ea"/>
                        <a:ea typeface="+mj-ea"/>
                        <a:cs typeface="FreightSansLFPro" charset="0"/>
                      </a:endParaRPr>
                    </a:p>
                  </a:txBody>
                  <a:tcPr anchor="ctr"/>
                </a:tc>
                <a:tc>
                  <a:txBody>
                    <a:bodyPr/>
                    <a:lstStyle/>
                    <a:p>
                      <a:r>
                        <a:rPr lang="en-US" sz="6000" b="1" dirty="0" smtClean="0">
                          <a:latin typeface="FreightSansLFPro" charset="0"/>
                          <a:ea typeface="FreightSansLFPro" charset="0"/>
                          <a:cs typeface="FreightSansLFPro" charset="0"/>
                        </a:rPr>
                        <a:t>1.60</a:t>
                      </a:r>
                      <a:endParaRPr lang="en-US" sz="6000" b="1" dirty="0">
                        <a:latin typeface="FreightSansLFPro" charset="0"/>
                        <a:ea typeface="FreightSansLFPro" charset="0"/>
                        <a:cs typeface="FreightSansLFPro" charset="0"/>
                      </a:endParaRPr>
                    </a:p>
                  </a:txBody>
                  <a:tcPr anchor="ctr"/>
                </a:tc>
                <a:tc>
                  <a:txBody>
                    <a:bodyPr/>
                    <a:lstStyle/>
                    <a:p>
                      <a:r>
                        <a:rPr lang="en-US" sz="6000" b="1" dirty="0" smtClean="0">
                          <a:latin typeface="FreightSansLFPro" charset="0"/>
                          <a:ea typeface="FreightSansLFPro" charset="0"/>
                          <a:cs typeface="FreightSansLFPro" charset="0"/>
                        </a:rPr>
                        <a:t>6.09</a:t>
                      </a:r>
                      <a:endParaRPr lang="en-US" sz="6000" b="1" dirty="0">
                        <a:latin typeface="FreightSansLFPro" charset="0"/>
                        <a:ea typeface="FreightSansLFPro" charset="0"/>
                        <a:cs typeface="FreightSansLFPro" charset="0"/>
                      </a:endParaRPr>
                    </a:p>
                  </a:txBody>
                  <a:tcPr anchor="ctr"/>
                </a:tc>
                <a:tc>
                  <a:txBody>
                    <a:bodyPr/>
                    <a:lstStyle/>
                    <a:p>
                      <a:r>
                        <a:rPr lang="en-US" sz="6000" b="1" dirty="0" smtClean="0">
                          <a:latin typeface="FreightSansLFPro" charset="0"/>
                          <a:ea typeface="FreightSansLFPro" charset="0"/>
                          <a:cs typeface="FreightSansLFPro" charset="0"/>
                        </a:rPr>
                        <a:t>2.09</a:t>
                      </a:r>
                      <a:endParaRPr lang="en-US" sz="6000" b="1" dirty="0">
                        <a:latin typeface="FreightSansLFPro" charset="0"/>
                        <a:ea typeface="FreightSansLFPro" charset="0"/>
                        <a:cs typeface="FreightSansLFPro" charset="0"/>
                      </a:endParaRPr>
                    </a:p>
                  </a:txBody>
                  <a:tcPr anchor="ctr"/>
                </a:tc>
              </a:tr>
            </a:tbl>
          </a:graphicData>
        </a:graphic>
      </p:graphicFrame>
    </p:spTree>
    <p:extLst>
      <p:ext uri="{BB962C8B-B14F-4D97-AF65-F5344CB8AC3E}">
        <p14:creationId xmlns:p14="http://schemas.microsoft.com/office/powerpoint/2010/main" val="1413960894"/>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xfrm>
            <a:off x="820901" y="283147"/>
            <a:ext cx="22742191" cy="1581151"/>
          </a:xfrm>
          <a:prstGeom prst="rect">
            <a:avLst/>
          </a:prstGeom>
        </p:spPr>
        <p:txBody>
          <a:bodyPr/>
          <a:lstStyle/>
          <a:p>
            <a:r>
              <a:rPr lang="en-US" dirty="0" smtClean="0"/>
              <a:t>Human Studies</a:t>
            </a:r>
            <a:endParaRPr dirty="0"/>
          </a:p>
        </p:txBody>
      </p:sp>
      <p:sp>
        <p:nvSpPr>
          <p:cNvPr id="135" name="Shape 135"/>
          <p:cNvSpPr>
            <a:spLocks noGrp="1"/>
          </p:cNvSpPr>
          <p:nvPr>
            <p:ph type="body" sz="half" idx="1"/>
          </p:nvPr>
        </p:nvSpPr>
        <p:spPr>
          <a:xfrm>
            <a:off x="820901" y="1496624"/>
            <a:ext cx="22742191" cy="1754974"/>
          </a:xfrm>
          <a:prstGeom prst="rect">
            <a:avLst/>
          </a:prstGeom>
        </p:spPr>
        <p:txBody>
          <a:bodyPr/>
          <a:lstStyle/>
          <a:p>
            <a:pPr lvl="2"/>
            <a:r>
              <a:rPr lang="en-US" sz="4400" dirty="0" smtClean="0"/>
              <a:t>On Amazon Mechanical Turk</a:t>
            </a:r>
          </a:p>
          <a:p>
            <a:pPr lvl="2"/>
            <a:r>
              <a:rPr lang="en-US" sz="4400" dirty="0" smtClean="0"/>
              <a:t>Question: which person (B vs. C) is responding better to A (user ground truth)?</a:t>
            </a:r>
            <a:endParaRPr sz="4400" dirty="0"/>
          </a:p>
        </p:txBody>
      </p:sp>
      <p:graphicFrame>
        <p:nvGraphicFramePr>
          <p:cNvPr id="2" name="Table 1"/>
          <p:cNvGraphicFramePr>
            <a:graphicFrameLocks noGrp="1"/>
          </p:cNvGraphicFramePr>
          <p:nvPr>
            <p:extLst>
              <p:ext uri="{D42A27DB-BD31-4B8C-83A1-F6EECF244321}">
                <p14:modId xmlns:p14="http://schemas.microsoft.com/office/powerpoint/2010/main" val="903005635"/>
              </p:ext>
            </p:extLst>
          </p:nvPr>
        </p:nvGraphicFramePr>
        <p:xfrm>
          <a:off x="820902" y="3327798"/>
          <a:ext cx="22742190" cy="5151120"/>
        </p:xfrm>
        <a:graphic>
          <a:graphicData uri="http://schemas.openxmlformats.org/drawingml/2006/table">
            <a:tbl>
              <a:tblPr firstRow="1" bandRow="1">
                <a:tableStyleId>{5940675A-B579-460E-94D1-54222C63F5DA}</a:tableStyleId>
              </a:tblPr>
              <a:tblGrid>
                <a:gridCol w="7580730"/>
                <a:gridCol w="7580730"/>
                <a:gridCol w="7580730"/>
              </a:tblGrid>
              <a:tr h="979835">
                <a:tc>
                  <a:txBody>
                    <a:bodyPr/>
                    <a:lstStyle/>
                    <a:p>
                      <a:r>
                        <a:rPr lang="en-US" sz="4000" dirty="0" smtClean="0">
                          <a:latin typeface="+mj-ea"/>
                          <a:ea typeface="+mj-ea"/>
                          <a:cs typeface="FreightSansLFPro" charset="0"/>
                        </a:rPr>
                        <a:t>Model</a:t>
                      </a:r>
                      <a:endParaRPr lang="en-US" sz="4000" dirty="0">
                        <a:latin typeface="+mj-ea"/>
                        <a:ea typeface="+mj-ea"/>
                        <a:cs typeface="FreightSansLFPro" charset="0"/>
                      </a:endParaRPr>
                    </a:p>
                  </a:txBody>
                  <a:tcPr anchor="ctr"/>
                </a:tc>
                <a:tc>
                  <a:txBody>
                    <a:bodyPr/>
                    <a:lstStyle/>
                    <a:p>
                      <a:r>
                        <a:rPr lang="en-US" sz="4000" dirty="0" smtClean="0">
                          <a:latin typeface="+mj-ea"/>
                          <a:ea typeface="+mj-ea"/>
                          <a:cs typeface="FreightSansLFPro" charset="0"/>
                        </a:rPr>
                        <a:t>Success</a:t>
                      </a:r>
                      <a:r>
                        <a:rPr lang="en-US" sz="4000" baseline="0" dirty="0" smtClean="0">
                          <a:latin typeface="+mj-ea"/>
                          <a:ea typeface="+mj-ea"/>
                          <a:cs typeface="FreightSansLFPro" charset="0"/>
                        </a:rPr>
                        <a:t> rate</a:t>
                      </a:r>
                    </a:p>
                    <a:p>
                      <a:r>
                        <a:rPr lang="en-US" sz="4000" baseline="0" dirty="0" smtClean="0">
                          <a:latin typeface="+mj-ea"/>
                          <a:ea typeface="+mj-ea"/>
                          <a:cs typeface="FreightSansLFPro" charset="0"/>
                        </a:rPr>
                        <a:t>(Ours vs.)</a:t>
                      </a:r>
                      <a:endParaRPr lang="en-US" sz="4000" dirty="0">
                        <a:latin typeface="+mj-ea"/>
                        <a:ea typeface="+mj-ea"/>
                        <a:cs typeface="FreightSansLFPro" charset="0"/>
                      </a:endParaRPr>
                    </a:p>
                  </a:txBody>
                  <a:tcPr anchor="ctr"/>
                </a:tc>
                <a:tc>
                  <a:txBody>
                    <a:bodyPr/>
                    <a:lstStyle/>
                    <a:p>
                      <a:r>
                        <a:rPr lang="en-US" sz="4000" dirty="0" smtClean="0">
                          <a:latin typeface="+mj-ea"/>
                          <a:ea typeface="+mj-ea"/>
                          <a:cs typeface="FreightSansLFPro" charset="0"/>
                        </a:rPr>
                        <a:t>Success rate</a:t>
                      </a:r>
                    </a:p>
                    <a:p>
                      <a:r>
                        <a:rPr lang="en-US" sz="4000" dirty="0" smtClean="0">
                          <a:latin typeface="+mj-ea"/>
                          <a:ea typeface="+mj-ea"/>
                          <a:cs typeface="FreightSansLFPro" charset="0"/>
                        </a:rPr>
                        <a:t>(Ground truth vs.)</a:t>
                      </a:r>
                      <a:endParaRPr lang="en-US" sz="4000" dirty="0">
                        <a:latin typeface="+mj-ea"/>
                        <a:ea typeface="+mj-ea"/>
                        <a:cs typeface="FreightSansLFPro" charset="0"/>
                      </a:endParaRPr>
                    </a:p>
                  </a:txBody>
                  <a:tcPr anchor="ctr"/>
                </a:tc>
              </a:tr>
              <a:tr h="478524">
                <a:tc>
                  <a:txBody>
                    <a:bodyPr/>
                    <a:lstStyle/>
                    <a:p>
                      <a:r>
                        <a:rPr lang="en-US" sz="3600" dirty="0" smtClean="0">
                          <a:latin typeface="FreightSansLFPro" charset="0"/>
                          <a:ea typeface="FreightSansLFPro" charset="0"/>
                          <a:cs typeface="FreightSansLFPro" charset="0"/>
                        </a:rPr>
                        <a:t>Ground truth</a:t>
                      </a:r>
                      <a:endParaRPr lang="en-US" sz="3600" dirty="0">
                        <a:latin typeface="FreightSansLFPro" charset="0"/>
                        <a:ea typeface="FreightSansLFPro" charset="0"/>
                        <a:cs typeface="FreightSansLFPro" charset="0"/>
                      </a:endParaRPr>
                    </a:p>
                  </a:txBody>
                  <a:tcPr anchor="ctr"/>
                </a:tc>
                <a:tc>
                  <a:txBody>
                    <a:bodyPr/>
                    <a:lstStyle/>
                    <a:p>
                      <a:r>
                        <a:rPr lang="en-US" sz="3600" b="1" dirty="0" smtClean="0">
                          <a:latin typeface="FreightSansLFPro" charset="0"/>
                          <a:ea typeface="FreightSansLFPro" charset="0"/>
                          <a:cs typeface="FreightSansLFPro" charset="0"/>
                        </a:rPr>
                        <a:t>52.59%</a:t>
                      </a:r>
                      <a:endParaRPr lang="en-US" sz="3600" b="1" dirty="0">
                        <a:latin typeface="FreightSansLFPro" charset="0"/>
                        <a:ea typeface="FreightSansLFPro" charset="0"/>
                        <a:cs typeface="FreightSansLFPro" charset="0"/>
                      </a:endParaRPr>
                    </a:p>
                  </a:txBody>
                  <a:tcPr anchor="ctr"/>
                </a:tc>
                <a:tc>
                  <a:txBody>
                    <a:bodyPr/>
                    <a:lstStyle/>
                    <a:p>
                      <a:r>
                        <a:rPr lang="en-US" sz="3600" dirty="0" smtClean="0">
                          <a:latin typeface="FreightSansLFPro" charset="0"/>
                          <a:ea typeface="FreightSansLFPro" charset="0"/>
                          <a:cs typeface="FreightSansLFPro" charset="0"/>
                        </a:rPr>
                        <a:t>N/A</a:t>
                      </a:r>
                      <a:endParaRPr lang="en-US" sz="3600" dirty="0">
                        <a:latin typeface="FreightSansLFPro" charset="0"/>
                        <a:ea typeface="FreightSansLFPro" charset="0"/>
                        <a:cs typeface="FreightSansLFPro" charset="0"/>
                      </a:endParaRPr>
                    </a:p>
                  </a:txBody>
                  <a:tcPr anchor="ctr"/>
                </a:tc>
              </a:tr>
              <a:tr h="478524">
                <a:tc>
                  <a:txBody>
                    <a:bodyPr/>
                    <a:lstStyle/>
                    <a:p>
                      <a:r>
                        <a:rPr lang="en-US" sz="3600" dirty="0" smtClean="0">
                          <a:latin typeface="FreightSansLFPro" charset="0"/>
                          <a:ea typeface="FreightSansLFPro" charset="0"/>
                          <a:cs typeface="FreightSansLFPro" charset="0"/>
                        </a:rPr>
                        <a:t>Ours</a:t>
                      </a:r>
                      <a:endParaRPr lang="en-US" sz="3600" dirty="0">
                        <a:latin typeface="FreightSansLFPro" charset="0"/>
                        <a:ea typeface="FreightSansLFPro" charset="0"/>
                        <a:cs typeface="FreightSansLFPro" charset="0"/>
                      </a:endParaRPr>
                    </a:p>
                  </a:txBody>
                  <a:tcPr anchor="ctr"/>
                </a:tc>
                <a:tc>
                  <a:txBody>
                    <a:bodyPr/>
                    <a:lstStyle/>
                    <a:p>
                      <a:r>
                        <a:rPr lang="en-US" sz="3600" dirty="0" smtClean="0">
                          <a:latin typeface="FreightSansLFPro" charset="0"/>
                          <a:ea typeface="FreightSansLFPro" charset="0"/>
                          <a:cs typeface="FreightSansLFPro" charset="0"/>
                        </a:rPr>
                        <a:t>N/A</a:t>
                      </a:r>
                      <a:endParaRPr lang="en-US" sz="3600" dirty="0">
                        <a:latin typeface="FreightSansLFPro" charset="0"/>
                        <a:ea typeface="FreightSansLFPro" charset="0"/>
                        <a:cs typeface="FreightSansLFPro" charset="0"/>
                      </a:endParaRPr>
                    </a:p>
                  </a:txBody>
                  <a:tcPr anchor="ctr"/>
                </a:tc>
                <a:tc>
                  <a:txBody>
                    <a:bodyPr/>
                    <a:lstStyle/>
                    <a:p>
                      <a:r>
                        <a:rPr lang="en-US" sz="3600" dirty="0" smtClean="0">
                          <a:latin typeface="FreightSansLFPro" charset="0"/>
                          <a:ea typeface="FreightSansLFPro" charset="0"/>
                          <a:cs typeface="FreightSansLFPro" charset="0"/>
                        </a:rPr>
                        <a:t>47.41%</a:t>
                      </a:r>
                      <a:endParaRPr lang="en-US" sz="3600" dirty="0">
                        <a:latin typeface="FreightSansLFPro" charset="0"/>
                        <a:ea typeface="FreightSansLFPro" charset="0"/>
                        <a:cs typeface="FreightSansLFPro" charset="0"/>
                      </a:endParaRPr>
                    </a:p>
                  </a:txBody>
                  <a:tcPr anchor="ctr"/>
                </a:tc>
              </a:tr>
              <a:tr h="478524">
                <a:tc>
                  <a:txBody>
                    <a:bodyPr/>
                    <a:lstStyle/>
                    <a:p>
                      <a:r>
                        <a:rPr lang="en-US" sz="3600" dirty="0" smtClean="0">
                          <a:latin typeface="FreightSansLFPro" charset="0"/>
                          <a:ea typeface="FreightSansLFPro" charset="0"/>
                          <a:cs typeface="FreightSansLFPro" charset="0"/>
                        </a:rPr>
                        <a:t>Mirror</a:t>
                      </a:r>
                      <a:endParaRPr lang="en-US" sz="3600" dirty="0">
                        <a:latin typeface="FreightSansLFPro" charset="0"/>
                        <a:ea typeface="FreightSansLFPro" charset="0"/>
                        <a:cs typeface="FreightSansLFPro" charset="0"/>
                      </a:endParaRPr>
                    </a:p>
                  </a:txBody>
                  <a:tcPr anchor="ctr"/>
                </a:tc>
                <a:tc>
                  <a:txBody>
                    <a:bodyPr/>
                    <a:lstStyle/>
                    <a:p>
                      <a:r>
                        <a:rPr lang="en-US" sz="3600" dirty="0" smtClean="0">
                          <a:latin typeface="FreightSansLFPro" charset="0"/>
                          <a:ea typeface="FreightSansLFPro" charset="0"/>
                          <a:cs typeface="FreightSansLFPro" charset="0"/>
                        </a:rPr>
                        <a:t>47.92%</a:t>
                      </a:r>
                      <a:endParaRPr lang="en-US" sz="3600" dirty="0">
                        <a:latin typeface="FreightSansLFPro" charset="0"/>
                        <a:ea typeface="FreightSansLFPro" charset="0"/>
                        <a:cs typeface="FreightSansLFPro" charset="0"/>
                      </a:endParaRPr>
                    </a:p>
                  </a:txBody>
                  <a:tcPr anchor="ctr"/>
                </a:tc>
                <a:tc>
                  <a:txBody>
                    <a:bodyPr/>
                    <a:lstStyle/>
                    <a:p>
                      <a:r>
                        <a:rPr lang="en-US" sz="3600" dirty="0" smtClean="0">
                          <a:latin typeface="FreightSansLFPro" charset="0"/>
                          <a:ea typeface="FreightSansLFPro" charset="0"/>
                          <a:cs typeface="FreightSansLFPro" charset="0"/>
                        </a:rPr>
                        <a:t>55.85%</a:t>
                      </a:r>
                      <a:endParaRPr lang="en-US" sz="3600" dirty="0">
                        <a:latin typeface="FreightSansLFPro" charset="0"/>
                        <a:ea typeface="FreightSansLFPro" charset="0"/>
                        <a:cs typeface="FreightSansLFPro" charset="0"/>
                      </a:endParaRPr>
                    </a:p>
                  </a:txBody>
                  <a:tcPr anchor="ctr"/>
                </a:tc>
              </a:tr>
              <a:tr h="478524">
                <a:tc>
                  <a:txBody>
                    <a:bodyPr/>
                    <a:lstStyle/>
                    <a:p>
                      <a:r>
                        <a:rPr lang="en-US" sz="3600" dirty="0" smtClean="0">
                          <a:latin typeface="FreightSansLFPro" charset="0"/>
                          <a:ea typeface="FreightSansLFPro" charset="0"/>
                          <a:cs typeface="FreightSansLFPro" charset="0"/>
                        </a:rPr>
                        <a:t>Avg. mirror</a:t>
                      </a:r>
                      <a:endParaRPr lang="en-US" sz="3600" dirty="0">
                        <a:latin typeface="FreightSansLFPro" charset="0"/>
                        <a:ea typeface="FreightSansLFPro" charset="0"/>
                        <a:cs typeface="FreightSansLFPro" charset="0"/>
                      </a:endParaRPr>
                    </a:p>
                  </a:txBody>
                  <a:tcPr anchor="ctr"/>
                </a:tc>
                <a:tc>
                  <a:txBody>
                    <a:bodyPr/>
                    <a:lstStyle/>
                    <a:p>
                      <a:r>
                        <a:rPr lang="en-US" sz="3600" dirty="0" smtClean="0">
                          <a:latin typeface="FreightSansLFPro" charset="0"/>
                          <a:ea typeface="FreightSansLFPro" charset="0"/>
                          <a:cs typeface="FreightSansLFPro" charset="0"/>
                        </a:rPr>
                        <a:t>79.24%</a:t>
                      </a:r>
                      <a:endParaRPr lang="en-US" sz="3600" dirty="0">
                        <a:latin typeface="FreightSansLFPro" charset="0"/>
                        <a:ea typeface="FreightSansLFPro" charset="0"/>
                        <a:cs typeface="FreightSansLFPro" charset="0"/>
                      </a:endParaRPr>
                    </a:p>
                  </a:txBody>
                  <a:tcPr anchor="ctr"/>
                </a:tc>
                <a:tc>
                  <a:txBody>
                    <a:bodyPr/>
                    <a:lstStyle/>
                    <a:p>
                      <a:r>
                        <a:rPr lang="en-US" sz="3600" u="sng" dirty="0" smtClean="0">
                          <a:latin typeface="FreightSansLFPro" charset="0"/>
                          <a:ea typeface="FreightSansLFPro" charset="0"/>
                          <a:cs typeface="FreightSansLFPro" charset="0"/>
                        </a:rPr>
                        <a:t>76.1%</a:t>
                      </a:r>
                      <a:endParaRPr lang="en-US" sz="3600" u="sng" dirty="0">
                        <a:latin typeface="FreightSansLFPro" charset="0"/>
                        <a:ea typeface="FreightSansLFPro" charset="0"/>
                        <a:cs typeface="FreightSansLFPro" charset="0"/>
                      </a:endParaRPr>
                    </a:p>
                  </a:txBody>
                  <a:tcPr anchor="ctr"/>
                </a:tc>
              </a:tr>
              <a:tr h="478524">
                <a:tc>
                  <a:txBody>
                    <a:bodyPr/>
                    <a:lstStyle/>
                    <a:p>
                      <a:r>
                        <a:rPr lang="en-US" sz="3600" dirty="0" smtClean="0">
                          <a:latin typeface="FreightSansLFPro" charset="0"/>
                          <a:ea typeface="FreightSansLFPro" charset="0"/>
                          <a:cs typeface="FreightSansLFPro" charset="0"/>
                        </a:rPr>
                        <a:t>Random</a:t>
                      </a:r>
                      <a:endParaRPr lang="en-US" sz="3600" dirty="0">
                        <a:latin typeface="FreightSansLFPro" charset="0"/>
                        <a:ea typeface="FreightSansLFPro" charset="0"/>
                        <a:cs typeface="FreightSansLFPro" charset="0"/>
                      </a:endParaRPr>
                    </a:p>
                  </a:txBody>
                  <a:tcPr anchor="ctr"/>
                </a:tc>
                <a:tc>
                  <a:txBody>
                    <a:bodyPr/>
                    <a:lstStyle/>
                    <a:p>
                      <a:r>
                        <a:rPr lang="en-US" sz="3600" dirty="0" smtClean="0">
                          <a:latin typeface="FreightSansLFPro" charset="0"/>
                          <a:ea typeface="FreightSansLFPro" charset="0"/>
                          <a:cs typeface="FreightSansLFPro" charset="0"/>
                        </a:rPr>
                        <a:t>51.15%</a:t>
                      </a:r>
                      <a:endParaRPr lang="en-US" sz="3600" dirty="0">
                        <a:latin typeface="FreightSansLFPro" charset="0"/>
                        <a:ea typeface="FreightSansLFPro" charset="0"/>
                        <a:cs typeface="FreightSansLFPro" charset="0"/>
                      </a:endParaRPr>
                    </a:p>
                  </a:txBody>
                  <a:tcPr anchor="ctr"/>
                </a:tc>
                <a:tc>
                  <a:txBody>
                    <a:bodyPr/>
                    <a:lstStyle/>
                    <a:p>
                      <a:r>
                        <a:rPr lang="en-US" sz="3600" b="0" u="sng" dirty="0" smtClean="0">
                          <a:latin typeface="FreightSansLFPro" charset="0"/>
                          <a:ea typeface="FreightSansLFPro" charset="0"/>
                          <a:cs typeface="FreightSansLFPro" charset="0"/>
                        </a:rPr>
                        <a:t>54.01%</a:t>
                      </a:r>
                      <a:endParaRPr lang="en-US" sz="3600" b="0" u="sng" dirty="0">
                        <a:latin typeface="FreightSansLFPro" charset="0"/>
                        <a:ea typeface="FreightSansLFPro" charset="0"/>
                        <a:cs typeface="FreightSansLFPro" charset="0"/>
                      </a:endParaRPr>
                    </a:p>
                  </a:txBody>
                  <a:tcPr anchor="ctr"/>
                </a:tc>
              </a:tr>
              <a:tr h="478524">
                <a:tc>
                  <a:txBody>
                    <a:bodyPr/>
                    <a:lstStyle/>
                    <a:p>
                      <a:r>
                        <a:rPr lang="en-US" sz="3600" dirty="0" smtClean="0">
                          <a:latin typeface="FreightSansLFPro" charset="0"/>
                          <a:ea typeface="FreightSansLFPro" charset="0"/>
                          <a:cs typeface="FreightSansLFPro" charset="0"/>
                        </a:rPr>
                        <a:t>Nearest</a:t>
                      </a:r>
                      <a:r>
                        <a:rPr lang="en-US" sz="3600" baseline="0" dirty="0" smtClean="0">
                          <a:latin typeface="FreightSansLFPro" charset="0"/>
                          <a:ea typeface="FreightSansLFPro" charset="0"/>
                          <a:cs typeface="FreightSansLFPro" charset="0"/>
                        </a:rPr>
                        <a:t> neighbor</a:t>
                      </a:r>
                      <a:endParaRPr lang="en-US" sz="3600" dirty="0">
                        <a:latin typeface="FreightSansLFPro" charset="0"/>
                        <a:ea typeface="FreightSansLFPro" charset="0"/>
                        <a:cs typeface="FreightSansLFPro" charset="0"/>
                      </a:endParaRPr>
                    </a:p>
                  </a:txBody>
                  <a:tcPr anchor="ctr"/>
                </a:tc>
                <a:tc>
                  <a:txBody>
                    <a:bodyPr/>
                    <a:lstStyle/>
                    <a:p>
                      <a:r>
                        <a:rPr lang="en-US" sz="3600" dirty="0" smtClean="0">
                          <a:latin typeface="FreightSansLFPro" charset="0"/>
                          <a:ea typeface="FreightSansLFPro" charset="0"/>
                          <a:cs typeface="FreightSansLFPro" charset="0"/>
                        </a:rPr>
                        <a:t>68.72%</a:t>
                      </a:r>
                      <a:endParaRPr lang="en-US" sz="3600" dirty="0">
                        <a:latin typeface="FreightSansLFPro" charset="0"/>
                        <a:ea typeface="FreightSansLFPro" charset="0"/>
                        <a:cs typeface="FreightSansLFPro" charset="0"/>
                      </a:endParaRPr>
                    </a:p>
                  </a:txBody>
                  <a:tcPr anchor="ctr"/>
                </a:tc>
                <a:tc>
                  <a:txBody>
                    <a:bodyPr/>
                    <a:lstStyle/>
                    <a:p>
                      <a:r>
                        <a:rPr lang="en-US" sz="3600" u="sng" dirty="0" smtClean="0">
                          <a:latin typeface="FreightSansLFPro" charset="0"/>
                          <a:ea typeface="FreightSansLFPro" charset="0"/>
                          <a:cs typeface="FreightSansLFPro" charset="0"/>
                        </a:rPr>
                        <a:t>62.27%</a:t>
                      </a:r>
                      <a:endParaRPr lang="en-US" sz="3600" u="sng" dirty="0">
                        <a:latin typeface="FreightSansLFPro" charset="0"/>
                        <a:ea typeface="FreightSansLFPro" charset="0"/>
                        <a:cs typeface="FreightSansLFPro" charset="0"/>
                      </a:endParaRPr>
                    </a:p>
                  </a:txBody>
                  <a:tcPr anchor="ctr"/>
                </a:tc>
              </a:tr>
            </a:tbl>
          </a:graphicData>
        </a:graphic>
      </p:graphicFrame>
      <p:sp>
        <p:nvSpPr>
          <p:cNvPr id="5" name="Shape 135"/>
          <p:cNvSpPr txBox="1">
            <a:spLocks/>
          </p:cNvSpPr>
          <p:nvPr/>
        </p:nvSpPr>
        <p:spPr>
          <a:xfrm>
            <a:off x="820905" y="11252077"/>
            <a:ext cx="22742191" cy="1754974"/>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marL="0" marR="0" indent="0" algn="l" defTabSz="457200" latinLnBrk="0">
              <a:lnSpc>
                <a:spcPct val="120000"/>
              </a:lnSpc>
              <a:spcBef>
                <a:spcPts val="0"/>
              </a:spcBef>
              <a:spcAft>
                <a:spcPts val="0"/>
              </a:spcAft>
              <a:buClrTx/>
              <a:buSzTx/>
              <a:buFontTx/>
              <a:buNone/>
              <a:tabLst/>
              <a:defRPr sz="7000" b="0" i="0" u="none" strike="noStrike" cap="none" spc="0" baseline="0">
                <a:ln>
                  <a:noFill/>
                </a:ln>
                <a:solidFill>
                  <a:srgbClr val="646A73"/>
                </a:solidFill>
                <a:uFillTx/>
                <a:latin typeface="FreightSansLFPro Semibold"/>
                <a:ea typeface="FreightSansLFPro Semibold"/>
                <a:cs typeface="FreightSansLFPro Semibold"/>
                <a:sym typeface="FreightSansLFPro Semibold"/>
              </a:defRPr>
            </a:lvl1pPr>
            <a:lvl2pPr marL="0" marR="0" indent="0" algn="l" defTabSz="457200" latinLnBrk="0">
              <a:lnSpc>
                <a:spcPct val="120000"/>
              </a:lnSpc>
              <a:spcBef>
                <a:spcPts val="0"/>
              </a:spcBef>
              <a:spcAft>
                <a:spcPts val="0"/>
              </a:spcAft>
              <a:buClrTx/>
              <a:buSzTx/>
              <a:buFontTx/>
              <a:buNone/>
              <a:tabLst/>
              <a:defRPr sz="6000" b="0" i="0" u="none" strike="noStrike" cap="none" spc="0" baseline="0">
                <a:ln>
                  <a:noFill/>
                </a:ln>
                <a:solidFill>
                  <a:srgbClr val="646A73"/>
                </a:solidFill>
                <a:uFillTx/>
                <a:latin typeface="FreightSansLFPro"/>
                <a:ea typeface="FreightSansLFPro"/>
                <a:cs typeface="FreightSansLFPro"/>
                <a:sym typeface="FreightSansLFPro"/>
              </a:defRPr>
            </a:lvl2pPr>
            <a:lvl3pPr marL="228600" marR="0" indent="-228600" algn="l" defTabSz="457200" latinLnBrk="0">
              <a:lnSpc>
                <a:spcPct val="120000"/>
              </a:lnSpc>
              <a:spcBef>
                <a:spcPts val="0"/>
              </a:spcBef>
              <a:spcAft>
                <a:spcPts val="0"/>
              </a:spcAft>
              <a:buClr>
                <a:srgbClr val="4591B3"/>
              </a:buClr>
              <a:buSzPct val="50000"/>
              <a:buFontTx/>
              <a:buChar char="•"/>
              <a:tabLst/>
              <a:defRPr sz="6000" b="0" i="0" u="none" strike="noStrike" cap="none" spc="0" baseline="0">
                <a:ln>
                  <a:noFill/>
                </a:ln>
                <a:solidFill>
                  <a:srgbClr val="646A73"/>
                </a:solidFill>
                <a:uFillTx/>
                <a:latin typeface="FreightSansLFPro"/>
                <a:ea typeface="FreightSansLFPro"/>
                <a:cs typeface="FreightSansLFPro"/>
                <a:sym typeface="FreightSansLFPro"/>
              </a:defRPr>
            </a:lvl3pPr>
            <a:lvl4pPr marL="254000" marR="0" indent="0" algn="l" defTabSz="457200" latinLnBrk="0">
              <a:lnSpc>
                <a:spcPct val="120000"/>
              </a:lnSpc>
              <a:spcBef>
                <a:spcPts val="0"/>
              </a:spcBef>
              <a:spcAft>
                <a:spcPts val="0"/>
              </a:spcAft>
              <a:buClr>
                <a:srgbClr val="4591B3"/>
              </a:buClr>
              <a:buSzPct val="100000"/>
              <a:buFontTx/>
              <a:buChar char="-"/>
              <a:tabLst/>
              <a:defRPr sz="4000" b="0" i="0" u="none" strike="noStrike" cap="none" spc="0" baseline="0">
                <a:ln>
                  <a:noFill/>
                </a:ln>
                <a:solidFill>
                  <a:srgbClr val="646A73"/>
                </a:solidFill>
                <a:uFillTx/>
                <a:latin typeface="FreightSansLFPro"/>
                <a:ea typeface="FreightSansLFPro"/>
                <a:cs typeface="FreightSansLFPro"/>
                <a:sym typeface="FreightSansLFPro"/>
              </a:defRPr>
            </a:lvl4pPr>
            <a:lvl5pPr marL="254000" marR="0" indent="0" algn="l" defTabSz="457200" latinLnBrk="0">
              <a:lnSpc>
                <a:spcPct val="120000"/>
              </a:lnSpc>
              <a:spcBef>
                <a:spcPts val="0"/>
              </a:spcBef>
              <a:spcAft>
                <a:spcPts val="0"/>
              </a:spcAft>
              <a:buClr>
                <a:srgbClr val="4591B3"/>
              </a:buClr>
              <a:buSzPct val="100000"/>
              <a:buFontTx/>
              <a:buChar char="-"/>
              <a:tabLst/>
              <a:defRPr sz="4000" b="0" i="0" u="none" strike="noStrike" cap="none" spc="0" baseline="0">
                <a:ln>
                  <a:noFill/>
                </a:ln>
                <a:solidFill>
                  <a:srgbClr val="646A73"/>
                </a:solidFill>
                <a:uFillTx/>
                <a:latin typeface="FreightSansLFPro"/>
                <a:ea typeface="FreightSansLFPro"/>
                <a:cs typeface="FreightSansLFPro"/>
                <a:sym typeface="FreightSansLFPro"/>
              </a:defRPr>
            </a:lvl5pPr>
            <a:lvl6pPr marL="0" marR="0" indent="2413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6pPr>
            <a:lvl7pPr marL="0" marR="0" indent="4699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7pPr>
            <a:lvl8pPr marL="0" marR="0" indent="7112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8pPr>
            <a:lvl9pPr marL="0" marR="0" indent="9525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9pPr>
          </a:lstStyle>
          <a:p>
            <a:pPr marL="0" marR="0" lvl="2" indent="0" defTabSz="914400" eaLnBrk="1" fontAlgn="auto" latinLnBrk="0" hangingPunct="1">
              <a:lnSpc>
                <a:spcPct val="100000"/>
              </a:lnSpc>
              <a:spcBef>
                <a:spcPts val="0"/>
              </a:spcBef>
              <a:spcAft>
                <a:spcPts val="0"/>
              </a:spcAft>
              <a:buClrTx/>
              <a:buSzTx/>
              <a:buFontTx/>
              <a:buNone/>
              <a:tabLst/>
              <a:defRPr/>
            </a:pPr>
            <a:endParaRPr lang="en-US" sz="4400" dirty="0"/>
          </a:p>
        </p:txBody>
      </p:sp>
      <p:sp>
        <p:nvSpPr>
          <p:cNvPr id="7" name="Shape 135"/>
          <p:cNvSpPr txBox="1">
            <a:spLocks/>
          </p:cNvSpPr>
          <p:nvPr/>
        </p:nvSpPr>
        <p:spPr>
          <a:xfrm>
            <a:off x="820901" y="8605918"/>
            <a:ext cx="22742191" cy="4839076"/>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marL="0" marR="0" indent="0" algn="l" defTabSz="457200" latinLnBrk="0">
              <a:lnSpc>
                <a:spcPct val="120000"/>
              </a:lnSpc>
              <a:spcBef>
                <a:spcPts val="0"/>
              </a:spcBef>
              <a:spcAft>
                <a:spcPts val="0"/>
              </a:spcAft>
              <a:buClrTx/>
              <a:buSzTx/>
              <a:buFontTx/>
              <a:buNone/>
              <a:tabLst/>
              <a:defRPr sz="7000" b="0" i="0" u="none" strike="noStrike" cap="none" spc="0" baseline="0">
                <a:ln>
                  <a:noFill/>
                </a:ln>
                <a:solidFill>
                  <a:srgbClr val="646A73"/>
                </a:solidFill>
                <a:uFillTx/>
                <a:latin typeface="FreightSansLFPro Semibold"/>
                <a:ea typeface="FreightSansLFPro Semibold"/>
                <a:cs typeface="FreightSansLFPro Semibold"/>
                <a:sym typeface="FreightSansLFPro Semibold"/>
              </a:defRPr>
            </a:lvl1pPr>
            <a:lvl2pPr marL="0" marR="0" indent="0" algn="l" defTabSz="457200" latinLnBrk="0">
              <a:lnSpc>
                <a:spcPct val="120000"/>
              </a:lnSpc>
              <a:spcBef>
                <a:spcPts val="0"/>
              </a:spcBef>
              <a:spcAft>
                <a:spcPts val="0"/>
              </a:spcAft>
              <a:buClrTx/>
              <a:buSzTx/>
              <a:buFontTx/>
              <a:buNone/>
              <a:tabLst/>
              <a:defRPr sz="6000" b="0" i="0" u="none" strike="noStrike" cap="none" spc="0" baseline="0">
                <a:ln>
                  <a:noFill/>
                </a:ln>
                <a:solidFill>
                  <a:srgbClr val="646A73"/>
                </a:solidFill>
                <a:uFillTx/>
                <a:latin typeface="FreightSansLFPro"/>
                <a:ea typeface="FreightSansLFPro"/>
                <a:cs typeface="FreightSansLFPro"/>
                <a:sym typeface="FreightSansLFPro"/>
              </a:defRPr>
            </a:lvl2pPr>
            <a:lvl3pPr marL="228600" marR="0" indent="-228600" algn="l" defTabSz="457200" latinLnBrk="0">
              <a:lnSpc>
                <a:spcPct val="120000"/>
              </a:lnSpc>
              <a:spcBef>
                <a:spcPts val="0"/>
              </a:spcBef>
              <a:spcAft>
                <a:spcPts val="0"/>
              </a:spcAft>
              <a:buClr>
                <a:srgbClr val="4591B3"/>
              </a:buClr>
              <a:buSzPct val="50000"/>
              <a:buFontTx/>
              <a:buChar char="•"/>
              <a:tabLst/>
              <a:defRPr sz="6000" b="0" i="0" u="none" strike="noStrike" cap="none" spc="0" baseline="0">
                <a:ln>
                  <a:noFill/>
                </a:ln>
                <a:solidFill>
                  <a:srgbClr val="646A73"/>
                </a:solidFill>
                <a:uFillTx/>
                <a:latin typeface="FreightSansLFPro"/>
                <a:ea typeface="FreightSansLFPro"/>
                <a:cs typeface="FreightSansLFPro"/>
                <a:sym typeface="FreightSansLFPro"/>
              </a:defRPr>
            </a:lvl3pPr>
            <a:lvl4pPr marL="254000" marR="0" indent="0" algn="l" defTabSz="457200" latinLnBrk="0">
              <a:lnSpc>
                <a:spcPct val="120000"/>
              </a:lnSpc>
              <a:spcBef>
                <a:spcPts val="0"/>
              </a:spcBef>
              <a:spcAft>
                <a:spcPts val="0"/>
              </a:spcAft>
              <a:buClr>
                <a:srgbClr val="4591B3"/>
              </a:buClr>
              <a:buSzPct val="100000"/>
              <a:buFontTx/>
              <a:buChar char="-"/>
              <a:tabLst/>
              <a:defRPr sz="4000" b="0" i="0" u="none" strike="noStrike" cap="none" spc="0" baseline="0">
                <a:ln>
                  <a:noFill/>
                </a:ln>
                <a:solidFill>
                  <a:srgbClr val="646A73"/>
                </a:solidFill>
                <a:uFillTx/>
                <a:latin typeface="FreightSansLFPro"/>
                <a:ea typeface="FreightSansLFPro"/>
                <a:cs typeface="FreightSansLFPro"/>
                <a:sym typeface="FreightSansLFPro"/>
              </a:defRPr>
            </a:lvl4pPr>
            <a:lvl5pPr marL="254000" marR="0" indent="0" algn="l" defTabSz="457200" latinLnBrk="0">
              <a:lnSpc>
                <a:spcPct val="120000"/>
              </a:lnSpc>
              <a:spcBef>
                <a:spcPts val="0"/>
              </a:spcBef>
              <a:spcAft>
                <a:spcPts val="0"/>
              </a:spcAft>
              <a:buClr>
                <a:srgbClr val="4591B3"/>
              </a:buClr>
              <a:buSzPct val="100000"/>
              <a:buFontTx/>
              <a:buChar char="-"/>
              <a:tabLst/>
              <a:defRPr sz="4000" b="0" i="0" u="none" strike="noStrike" cap="none" spc="0" baseline="0">
                <a:ln>
                  <a:noFill/>
                </a:ln>
                <a:solidFill>
                  <a:srgbClr val="646A73"/>
                </a:solidFill>
                <a:uFillTx/>
                <a:latin typeface="FreightSansLFPro"/>
                <a:ea typeface="FreightSansLFPro"/>
                <a:cs typeface="FreightSansLFPro"/>
                <a:sym typeface="FreightSansLFPro"/>
              </a:defRPr>
            </a:lvl5pPr>
            <a:lvl6pPr marL="0" marR="0" indent="2413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6pPr>
            <a:lvl7pPr marL="0" marR="0" indent="4699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7pPr>
            <a:lvl8pPr marL="0" marR="0" indent="7112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8pPr>
            <a:lvl9pPr marL="0" marR="0" indent="952500" algn="ctr" defTabSz="54610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FreightSansLFPro Light"/>
                <a:ea typeface="FreightSansLFPro Light"/>
                <a:cs typeface="FreightSansLFPro Light"/>
                <a:sym typeface="FreightSansLFPro Light"/>
              </a:defRPr>
            </a:lvl9pPr>
          </a:lstStyle>
          <a:p>
            <a:pPr lvl="2" hangingPunct="1"/>
            <a:r>
              <a:rPr lang="en-US" sz="4400" b="1" dirty="0" smtClean="0"/>
              <a:t>Observation</a:t>
            </a:r>
            <a:r>
              <a:rPr lang="en-US" sz="4400" dirty="0" smtClean="0"/>
              <a:t>: Avatar ground truth doesn’t do significantly better than random sequence, which suggests that the judges are not looking at whether B or C is responding to A. On the other hand, avatar ground truth does better when compared to average mirroring of user input and nearest neighbor in train set, which suggests that the judges are actually looking at whether the sequence looks temporally smooth / consistent. From this perspective, our prediction and the avatar ground truth has similar temporal consistency level.</a:t>
            </a:r>
            <a:endParaRPr lang="en-US" sz="4400" dirty="0"/>
          </a:p>
        </p:txBody>
      </p:sp>
    </p:spTree>
    <p:extLst>
      <p:ext uri="{BB962C8B-B14F-4D97-AF65-F5344CB8AC3E}">
        <p14:creationId xmlns:p14="http://schemas.microsoft.com/office/powerpoint/2010/main" val="498465645"/>
      </p:ext>
    </p:extLst>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EDEEF1"/>
      </a:dk1>
      <a:lt1>
        <a:srgbClr val="7D8490"/>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FreightSansLFPro Medium"/>
        <a:ea typeface="FreightSansLFPro Medium"/>
        <a:cs typeface="FreightSansLFPro Medium"/>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457200" rtl="0" fontAlgn="auto" latinLnBrk="0" hangingPunct="0">
          <a:lnSpc>
            <a:spcPct val="110000"/>
          </a:lnSpc>
          <a:spcBef>
            <a:spcPts val="0"/>
          </a:spcBef>
          <a:spcAft>
            <a:spcPts val="0"/>
          </a:spcAft>
          <a:buClrTx/>
          <a:buSzTx/>
          <a:buFontTx/>
          <a:buNone/>
          <a:tabLst/>
          <a:defRPr kumimoji="0" sz="9000" b="0" i="0" u="none" strike="noStrike" cap="none" spc="0" normalizeH="0" baseline="0">
            <a:ln>
              <a:noFill/>
            </a:ln>
            <a:solidFill>
              <a:srgbClr val="7D8490"/>
            </a:solidFill>
            <a:effectLst/>
            <a:uFillTx/>
            <a:latin typeface="Vista Sans OT Medium"/>
            <a:ea typeface="Vista Sans OT Medium"/>
            <a:cs typeface="Vista Sans OT Medium"/>
            <a:sym typeface="Vista Sans O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FreightSansLFPro Medium"/>
        <a:ea typeface="FreightSansLFPro Medium"/>
        <a:cs typeface="FreightSansLFPro Medium"/>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457200" rtl="0" fontAlgn="auto" latinLnBrk="0" hangingPunct="0">
          <a:lnSpc>
            <a:spcPct val="110000"/>
          </a:lnSpc>
          <a:spcBef>
            <a:spcPts val="0"/>
          </a:spcBef>
          <a:spcAft>
            <a:spcPts val="0"/>
          </a:spcAft>
          <a:buClrTx/>
          <a:buSzTx/>
          <a:buFontTx/>
          <a:buNone/>
          <a:tabLst/>
          <a:defRPr kumimoji="0" sz="9000" b="0" i="0" u="none" strike="noStrike" cap="none" spc="0" normalizeH="0" baseline="0">
            <a:ln>
              <a:noFill/>
            </a:ln>
            <a:solidFill>
              <a:srgbClr val="7D8490"/>
            </a:solidFill>
            <a:effectLst/>
            <a:uFillTx/>
            <a:latin typeface="Vista Sans OT Medium"/>
            <a:ea typeface="Vista Sans OT Medium"/>
            <a:cs typeface="Vista Sans OT Medium"/>
            <a:sym typeface="Vista Sans O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1217</TotalTime>
  <Words>615</Words>
  <Application>Microsoft Macintosh PowerPoint</Application>
  <PresentationFormat>Custom</PresentationFormat>
  <Paragraphs>120</Paragraphs>
  <Slides>11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FreightSansLFPro</vt:lpstr>
      <vt:lpstr>FreightSansLFPro Light</vt:lpstr>
      <vt:lpstr>FreightSansLFPro Medium</vt:lpstr>
      <vt:lpstr>FreightSansLFPro Semibold</vt:lpstr>
      <vt:lpstr>Graphik Regular</vt:lpstr>
      <vt:lpstr>Lucida Grande</vt:lpstr>
      <vt:lpstr>Vista Sans OT Medium</vt:lpstr>
      <vt:lpstr>Arial</vt:lpstr>
      <vt:lpstr>White</vt:lpstr>
      <vt:lpstr>Learn2Smile Learning Non-Verbal Interaction Through Observation</vt:lpstr>
      <vt:lpstr>Task</vt:lpstr>
      <vt:lpstr>Dataset</vt:lpstr>
      <vt:lpstr>Approach</vt:lpstr>
      <vt:lpstr>Approach</vt:lpstr>
      <vt:lpstr>Approach</vt:lpstr>
      <vt:lpstr>Metrics</vt:lpstr>
      <vt:lpstr>Metrics</vt:lpstr>
      <vt:lpstr>Human Studies</vt:lpstr>
      <vt:lpstr>Human Studies</vt:lpstr>
      <vt:lpstr>Examples</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35</cp:revision>
  <cp:lastPrinted>2016-09-12T15:07:18Z</cp:lastPrinted>
  <dcterms:modified xsi:type="dcterms:W3CDTF">2016-11-29T21:07:13Z</dcterms:modified>
</cp:coreProperties>
</file>