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0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2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1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4E97F8-4092-4E3D-8D29-B738A2391E0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095" y="1496281"/>
            <a:ext cx="10572000" cy="2971051"/>
          </a:xfrm>
        </p:spPr>
        <p:txBody>
          <a:bodyPr/>
          <a:lstStyle/>
          <a:p>
            <a:r>
              <a:rPr lang="en-US" altLang="zh-CN" dirty="0"/>
              <a:t>Lab1-</a:t>
            </a:r>
            <a:r>
              <a:rPr lang="zh-CN" altLang="en-US" dirty="0"/>
              <a:t>操作系统的引导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8095" y="1555423"/>
            <a:ext cx="722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操作系统实验</a:t>
            </a:r>
          </a:p>
        </p:txBody>
      </p:sp>
    </p:spTree>
    <p:extLst>
      <p:ext uri="{BB962C8B-B14F-4D97-AF65-F5344CB8AC3E}">
        <p14:creationId xmlns:p14="http://schemas.microsoft.com/office/powerpoint/2010/main" val="336318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r>
              <a:rPr lang="zh-CN" altLang="en-US" dirty="0"/>
              <a:t>（打印显示硬件信息）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1" y="2332901"/>
            <a:ext cx="5034074" cy="396188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01" y="2041812"/>
            <a:ext cx="614448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r>
              <a:rPr lang="zh-CN" altLang="en-US" dirty="0"/>
              <a:t>（添加的调用打印）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4" y="2461039"/>
            <a:ext cx="3944528" cy="3636963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67" y="2859570"/>
            <a:ext cx="4381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死循环及部分信息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67" y="2582518"/>
            <a:ext cx="3329165" cy="9052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87" y="2582518"/>
            <a:ext cx="4117699" cy="32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3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3) </a:t>
            </a:r>
            <a:r>
              <a:rPr lang="zh-CN" altLang="en-US" dirty="0"/>
              <a:t>修改</a:t>
            </a:r>
            <a:r>
              <a:rPr lang="en-US" altLang="zh-CN" dirty="0" err="1"/>
              <a:t>build.c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默认会传进三个参数（第三个</a:t>
            </a:r>
            <a:r>
              <a:rPr lang="en-US" altLang="zh-CN" dirty="0"/>
              <a:t>System</a:t>
            </a:r>
            <a:r>
              <a:rPr lang="zh-CN" altLang="en-US" dirty="0"/>
              <a:t>），这个实验不需要载入</a:t>
            </a:r>
            <a:r>
              <a:rPr lang="en-US" altLang="zh-CN" dirty="0"/>
              <a:t>system,</a:t>
            </a:r>
            <a:r>
              <a:rPr lang="zh-CN" altLang="en-US" dirty="0"/>
              <a:t>在</a:t>
            </a:r>
            <a:r>
              <a:rPr lang="en-US" altLang="zh-CN" dirty="0" err="1"/>
              <a:t>build.c</a:t>
            </a:r>
            <a:r>
              <a:rPr lang="zh-CN" altLang="en-US" dirty="0"/>
              <a:t>里面做一些处理即可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702"/>
          <a:stretch/>
        </p:blipFill>
        <p:spPr>
          <a:xfrm>
            <a:off x="2557669" y="4381547"/>
            <a:ext cx="5618921" cy="13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5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523070"/>
          </a:xfrm>
        </p:spPr>
        <p:txBody>
          <a:bodyPr/>
          <a:lstStyle/>
          <a:p>
            <a:r>
              <a:rPr lang="zh-CN" altLang="en-US" dirty="0"/>
              <a:t>编译：</a:t>
            </a:r>
            <a:r>
              <a:rPr lang="en-US" altLang="zh-CN" dirty="0"/>
              <a:t>make </a:t>
            </a:r>
            <a:r>
              <a:rPr lang="en-US" altLang="zh-CN" dirty="0" err="1"/>
              <a:t>BootImage</a:t>
            </a:r>
            <a:endParaRPr lang="en-US" altLang="zh-CN" dirty="0"/>
          </a:p>
          <a:p>
            <a:r>
              <a:rPr lang="zh-CN" altLang="en-US" dirty="0"/>
              <a:t>运行即可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09" y="2398644"/>
            <a:ext cx="6906589" cy="40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000" dirty="0"/>
              <a:t>熟悉</a:t>
            </a:r>
            <a:r>
              <a:rPr lang="en-US" altLang="zh-CN" sz="2000" dirty="0"/>
              <a:t>hit-</a:t>
            </a:r>
            <a:r>
              <a:rPr lang="en-US" altLang="zh-CN" sz="2000" dirty="0" err="1"/>
              <a:t>oslab</a:t>
            </a:r>
            <a:r>
              <a:rPr lang="zh-CN" altLang="zh-CN" sz="2000" dirty="0"/>
              <a:t>实验环境；</a:t>
            </a:r>
          </a:p>
          <a:p>
            <a:pPr lvl="0"/>
            <a:r>
              <a:rPr lang="zh-CN" altLang="zh-CN" sz="2000" dirty="0"/>
              <a:t>建立对操作系统引导过程的深入认识；</a:t>
            </a:r>
          </a:p>
          <a:p>
            <a:pPr lvl="0"/>
            <a:r>
              <a:rPr lang="zh-CN" altLang="zh-CN" sz="2000" dirty="0"/>
              <a:t>掌握操作系统的基本开发过程；</a:t>
            </a:r>
            <a:endParaRPr lang="en-US" altLang="zh-CN" sz="2000" dirty="0"/>
          </a:p>
          <a:p>
            <a:pPr lvl="0"/>
            <a:r>
              <a:rPr lang="zh-CN" altLang="zh-CN" sz="2000" dirty="0"/>
              <a:t>能对操作系统代码进行简单的控制，揭开操作系统的神秘面纱。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0061"/>
          </a:xfrm>
        </p:spPr>
        <p:txBody>
          <a:bodyPr/>
          <a:lstStyle/>
          <a:p>
            <a:r>
              <a:rPr lang="zh-CN" altLang="zh-CN" dirty="0"/>
              <a:t>改写</a:t>
            </a:r>
            <a:r>
              <a:rPr lang="en-US" altLang="zh-CN" dirty="0" err="1"/>
              <a:t>bootsect.s</a:t>
            </a:r>
            <a:r>
              <a:rPr lang="zh-CN" altLang="zh-CN" dirty="0"/>
              <a:t>主要完成如下功能：</a:t>
            </a:r>
          </a:p>
          <a:p>
            <a:pPr lvl="0"/>
            <a:r>
              <a:rPr lang="en-US" altLang="zh-CN" dirty="0" err="1"/>
              <a:t>bootsect.s</a:t>
            </a:r>
            <a:r>
              <a:rPr lang="zh-CN" altLang="zh-CN" dirty="0"/>
              <a:t>能在屏幕上打印一段提示信息</a:t>
            </a:r>
            <a:r>
              <a:rPr lang="en-US" altLang="zh-CN" dirty="0"/>
              <a:t>“XXX is booting...”</a:t>
            </a:r>
            <a:r>
              <a:rPr lang="zh-CN" altLang="zh-CN" dirty="0"/>
              <a:t>，其中</a:t>
            </a:r>
            <a:r>
              <a:rPr lang="en-US" altLang="zh-CN" dirty="0"/>
              <a:t>XXX</a:t>
            </a:r>
            <a:r>
              <a:rPr lang="zh-CN" altLang="zh-CN" dirty="0"/>
              <a:t>是你给自己的操作系统起的名字，例如</a:t>
            </a:r>
            <a:r>
              <a:rPr lang="en-US" altLang="zh-CN" dirty="0" err="1"/>
              <a:t>LZJos</a:t>
            </a:r>
            <a:r>
              <a:rPr lang="zh-CN" altLang="zh-CN" dirty="0"/>
              <a:t>、</a:t>
            </a:r>
            <a:r>
              <a:rPr lang="en-US" altLang="zh-CN" dirty="0" err="1"/>
              <a:t>Sunix</a:t>
            </a:r>
            <a:r>
              <a:rPr lang="zh-CN" altLang="zh-CN" dirty="0"/>
              <a:t>等（可以上论坛上秀秀谁的</a:t>
            </a:r>
            <a:r>
              <a:rPr lang="en-US" altLang="zh-CN" dirty="0"/>
              <a:t>OS</a:t>
            </a:r>
            <a:r>
              <a:rPr lang="zh-CN" altLang="zh-CN" dirty="0"/>
              <a:t>名字最帅，也可以显示一个特色</a:t>
            </a:r>
            <a:r>
              <a:rPr lang="en-US" altLang="zh-CN" dirty="0"/>
              <a:t>logo</a:t>
            </a:r>
            <a:r>
              <a:rPr lang="zh-CN" altLang="zh-CN" dirty="0"/>
              <a:t>，以表示自己操作系统的与众不同。）</a:t>
            </a:r>
          </a:p>
          <a:p>
            <a:r>
              <a:rPr lang="zh-CN" altLang="zh-CN" dirty="0"/>
              <a:t>改写</a:t>
            </a:r>
            <a:r>
              <a:rPr lang="en-US" altLang="zh-CN" dirty="0" err="1"/>
              <a:t>setup.s</a:t>
            </a:r>
            <a:r>
              <a:rPr lang="zh-CN" altLang="zh-CN" dirty="0"/>
              <a:t>主要完成如下功能：</a:t>
            </a:r>
          </a:p>
          <a:p>
            <a:pPr lvl="0"/>
            <a:r>
              <a:rPr lang="en-US" altLang="zh-CN" dirty="0" err="1"/>
              <a:t>bootsect.s</a:t>
            </a:r>
            <a:r>
              <a:rPr lang="zh-CN" altLang="zh-CN" dirty="0"/>
              <a:t>能完成</a:t>
            </a:r>
            <a:r>
              <a:rPr lang="en-US" altLang="zh-CN" dirty="0" err="1"/>
              <a:t>setup.s</a:t>
            </a:r>
            <a:r>
              <a:rPr lang="zh-CN" altLang="zh-CN" dirty="0"/>
              <a:t>的载入，并跳转到</a:t>
            </a:r>
            <a:r>
              <a:rPr lang="en-US" altLang="zh-CN" dirty="0" err="1"/>
              <a:t>setup.s</a:t>
            </a:r>
            <a:r>
              <a:rPr lang="zh-CN" altLang="zh-CN" dirty="0"/>
              <a:t>开始地址执行。而</a:t>
            </a:r>
            <a:r>
              <a:rPr lang="en-US" altLang="zh-CN" dirty="0" err="1"/>
              <a:t>setup.s</a:t>
            </a:r>
            <a:r>
              <a:rPr lang="zh-CN" altLang="zh-CN" dirty="0"/>
              <a:t>向屏幕输出一行</a:t>
            </a:r>
            <a:r>
              <a:rPr lang="en-US" altLang="zh-CN" dirty="0"/>
              <a:t>"Now we are in SETUP"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/>
              <a:t>setup.s</a:t>
            </a:r>
            <a:r>
              <a:rPr lang="zh-CN" altLang="zh-CN" dirty="0"/>
              <a:t>能获取至少一个基本的硬件参数（如内存参数、显卡参数、硬盘参数等），将其存放在内存的特定地址，并输出到屏幕上。</a:t>
            </a:r>
          </a:p>
          <a:p>
            <a:pPr lvl="0"/>
            <a:r>
              <a:rPr lang="en-US" altLang="zh-CN" dirty="0" err="1"/>
              <a:t>setup.s</a:t>
            </a:r>
            <a:r>
              <a:rPr lang="zh-CN" altLang="zh-CN" dirty="0"/>
              <a:t>不再加载</a:t>
            </a:r>
            <a:r>
              <a:rPr lang="en-US" altLang="zh-CN" dirty="0"/>
              <a:t>Linux</a:t>
            </a:r>
            <a:r>
              <a:rPr lang="zh-CN" altLang="zh-CN" dirty="0"/>
              <a:t>内核，保持上述信息显示在屏幕上即可。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7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 err="1"/>
              <a:t>bootsect.s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3" y="2660343"/>
            <a:ext cx="6816103" cy="3491429"/>
          </a:xfrm>
        </p:spPr>
      </p:pic>
      <p:sp>
        <p:nvSpPr>
          <p:cNvPr id="3" name="文本框 2"/>
          <p:cNvSpPr txBox="1"/>
          <p:nvPr/>
        </p:nvSpPr>
        <p:spPr>
          <a:xfrm>
            <a:off x="7580243" y="2928730"/>
            <a:ext cx="4492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修改显示字符串及其长度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编译，如无报错即正常</a:t>
            </a:r>
            <a:endParaRPr lang="en-US" altLang="zh-CN" dirty="0"/>
          </a:p>
          <a:p>
            <a:r>
              <a:rPr lang="en-US" altLang="zh-CN" dirty="0"/>
              <a:t>as86 -0 -a -o </a:t>
            </a:r>
            <a:r>
              <a:rPr lang="en-US" altLang="zh-CN" dirty="0" err="1"/>
              <a:t>bootsect.o</a:t>
            </a:r>
            <a:r>
              <a:rPr lang="en-US" altLang="zh-CN" dirty="0"/>
              <a:t> </a:t>
            </a:r>
            <a:r>
              <a:rPr lang="en-US" altLang="zh-CN" dirty="0" err="1"/>
              <a:t>bootsect.s</a:t>
            </a:r>
            <a:br>
              <a:rPr lang="en-US" altLang="zh-CN" dirty="0"/>
            </a:br>
            <a:r>
              <a:rPr lang="en-US" altLang="zh-CN" dirty="0"/>
              <a:t>ld86 -0 -s -o </a:t>
            </a:r>
            <a:r>
              <a:rPr lang="en-US" altLang="zh-CN" dirty="0" err="1"/>
              <a:t>bootsect</a:t>
            </a:r>
            <a:r>
              <a:rPr lang="en-US" altLang="zh-CN" dirty="0"/>
              <a:t> </a:t>
            </a:r>
            <a:r>
              <a:rPr lang="en-US" altLang="zh-CN" dirty="0" err="1"/>
              <a:t>bootsect.o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去掉文件头</a:t>
            </a:r>
            <a:endParaRPr lang="en-US" altLang="zh-CN" dirty="0"/>
          </a:p>
          <a:p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bs</a:t>
            </a:r>
            <a:r>
              <a:rPr lang="en-US" altLang="zh-CN" dirty="0"/>
              <a:t>=1 if=</a:t>
            </a:r>
            <a:r>
              <a:rPr lang="en-US" altLang="zh-CN" dirty="0" err="1"/>
              <a:t>bootsect</a:t>
            </a:r>
            <a:r>
              <a:rPr lang="en-US" altLang="zh-CN" dirty="0"/>
              <a:t> of=Image skip=32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替换</a:t>
            </a:r>
            <a:r>
              <a:rPr lang="en-US" altLang="zh-CN" dirty="0"/>
              <a:t>Image</a:t>
            </a:r>
            <a:r>
              <a:rPr lang="zh-CN" altLang="en-US" dirty="0"/>
              <a:t>文件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68" y="2421283"/>
            <a:ext cx="6006661" cy="3979517"/>
          </a:xfrm>
        </p:spPr>
      </p:pic>
    </p:spTree>
    <p:extLst>
      <p:ext uri="{BB962C8B-B14F-4D97-AF65-F5344CB8AC3E}">
        <p14:creationId xmlns:p14="http://schemas.microsoft.com/office/powerpoint/2010/main" val="426856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复制一份</a:t>
            </a:r>
            <a:r>
              <a:rPr lang="en-US" altLang="zh-CN" dirty="0" err="1"/>
              <a:t>bootsect.s</a:t>
            </a:r>
            <a:r>
              <a:rPr lang="en-US" altLang="zh-CN" dirty="0"/>
              <a:t>, </a:t>
            </a:r>
            <a:r>
              <a:rPr lang="zh-CN" altLang="en-US" dirty="0"/>
              <a:t>然后修改显示字符串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67" y="3077818"/>
            <a:ext cx="45682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Setup.s</a:t>
            </a:r>
            <a:r>
              <a:rPr lang="zh-CN" altLang="en-US" dirty="0"/>
              <a:t>的启动地址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16" y="2754666"/>
            <a:ext cx="5428214" cy="3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将硬件参数取出来放在内存</a:t>
            </a:r>
            <a:r>
              <a:rPr lang="en-US" altLang="zh-CN" dirty="0"/>
              <a:t>0x90000</a:t>
            </a:r>
            <a:r>
              <a:rPr lang="zh-CN" altLang="zh-CN" dirty="0"/>
              <a:t>的</a:t>
            </a:r>
            <a:endParaRPr lang="en-US" altLang="zh-CN" dirty="0"/>
          </a:p>
          <a:p>
            <a:r>
              <a:rPr lang="zh-CN" altLang="zh-CN" dirty="0"/>
              <a:t>关键代码</a:t>
            </a:r>
            <a:r>
              <a:rPr lang="zh-CN" altLang="en-US" dirty="0"/>
              <a:t>（实验指南上有）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04" y="2497492"/>
            <a:ext cx="6127082" cy="33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通过中断获取硬件参数后重置一下</a:t>
            </a:r>
            <a:r>
              <a:rPr lang="en-US" altLang="zh-CN" dirty="0"/>
              <a:t>ds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0" y="3078024"/>
            <a:ext cx="4919707" cy="25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92</TotalTime>
  <Words>406</Words>
  <Application>Microsoft Office PowerPoint</Application>
  <PresentationFormat>宽屏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Adobe 黑体 Std R</vt:lpstr>
      <vt:lpstr>宋体</vt:lpstr>
      <vt:lpstr>Century Gothic</vt:lpstr>
      <vt:lpstr>Wingdings 2</vt:lpstr>
      <vt:lpstr>值得引用的</vt:lpstr>
      <vt:lpstr>Lab1-操作系统的引导</vt:lpstr>
      <vt:lpstr>实验目的</vt:lpstr>
      <vt:lpstr>实验内容</vt:lpstr>
      <vt:lpstr>1）修改bootsect.s</vt:lpstr>
      <vt:lpstr>运行结果</vt:lpstr>
      <vt:lpstr>2) 修改setup.s</vt:lpstr>
      <vt:lpstr>2) 修改setup.s</vt:lpstr>
      <vt:lpstr>2) 修改setup.s</vt:lpstr>
      <vt:lpstr>2) 修改setup.s</vt:lpstr>
      <vt:lpstr>2) 修改setup.s（打印显示硬件信息）</vt:lpstr>
      <vt:lpstr>2) 修改setup.s（添加的调用打印）</vt:lpstr>
      <vt:lpstr>2) 修改setup.s</vt:lpstr>
      <vt:lpstr>3) 修改build.c</vt:lpstr>
      <vt:lpstr>运行结果</vt:lpstr>
    </vt:vector>
  </TitlesOfParts>
  <Company>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Lab1-1</dc:title>
  <dc:creator>Shangbin Yang</dc:creator>
  <cp:lastModifiedBy>刘培锋</cp:lastModifiedBy>
  <cp:revision>15</cp:revision>
  <dcterms:created xsi:type="dcterms:W3CDTF">2015-11-25T06:31:37Z</dcterms:created>
  <dcterms:modified xsi:type="dcterms:W3CDTF">2017-01-18T12:47:07Z</dcterms:modified>
</cp:coreProperties>
</file>