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5" r:id="rId4"/>
    <p:sldId id="268" r:id="rId5"/>
    <p:sldId id="269" r:id="rId6"/>
    <p:sldId id="267" r:id="rId7"/>
    <p:sldId id="270" r:id="rId8"/>
    <p:sldId id="271" r:id="rId9"/>
    <p:sldId id="272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Lab2  </a:t>
            </a:r>
            <a:r>
              <a:rPr lang="zh-CN" altLang="en-US" dirty="0"/>
              <a:t>系统调用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87431"/>
          </a:xfrm>
        </p:spPr>
        <p:txBody>
          <a:bodyPr>
            <a:normAutofit/>
          </a:bodyPr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95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6)</a:t>
            </a:r>
            <a:r>
              <a:rPr lang="zh-CN" altLang="en-US" dirty="0"/>
              <a:t>运行结果（</a:t>
            </a:r>
            <a:r>
              <a:rPr lang="en-US" altLang="zh-CN" dirty="0" err="1"/>
              <a:t>usr</a:t>
            </a:r>
            <a:r>
              <a:rPr lang="en-US" altLang="zh-CN" dirty="0"/>
              <a:t>/root/testlab2.c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975" y="2394778"/>
            <a:ext cx="5984477" cy="4013979"/>
          </a:xfrm>
        </p:spPr>
      </p:pic>
    </p:spTree>
    <p:extLst>
      <p:ext uri="{BB962C8B-B14F-4D97-AF65-F5344CB8AC3E}">
        <p14:creationId xmlns:p14="http://schemas.microsoft.com/office/powerpoint/2010/main" val="256955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运行结果（</a:t>
            </a:r>
            <a:r>
              <a:rPr lang="en-US" altLang="zh-CN" dirty="0"/>
              <a:t>usr/root/testlab2.sh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94" y="2487329"/>
            <a:ext cx="5576887" cy="3674931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1035"/>
          </a:xfrm>
        </p:spPr>
        <p:txBody>
          <a:bodyPr/>
          <a:lstStyle/>
          <a:p>
            <a:r>
              <a:rPr lang="zh-CN" altLang="en-US" dirty="0"/>
              <a:t>在该文件夹下给该文件加权限，然后测试</a:t>
            </a:r>
            <a:endParaRPr lang="en-US" altLang="zh-CN" dirty="0"/>
          </a:p>
          <a:p>
            <a:r>
              <a:rPr lang="zh-CN" altLang="en-US" dirty="0"/>
              <a:t>加权限命令：</a:t>
            </a:r>
            <a:endParaRPr lang="en-US" altLang="zh-CN" dirty="0"/>
          </a:p>
          <a:p>
            <a:r>
              <a:rPr lang="en-US" altLang="zh-CN" dirty="0" err="1"/>
              <a:t>Chmod</a:t>
            </a:r>
            <a:r>
              <a:rPr lang="en-US" altLang="zh-CN" dirty="0"/>
              <a:t> +x</a:t>
            </a:r>
            <a:r>
              <a:rPr lang="zh-CN" altLang="en-US" dirty="0"/>
              <a:t> </a:t>
            </a:r>
            <a:r>
              <a:rPr lang="en-US" altLang="zh-CN" dirty="0"/>
              <a:t>testlab2.sh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99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建立对系统调用接口的深入认识</a:t>
            </a:r>
          </a:p>
          <a:p>
            <a:pPr lvl="0"/>
            <a:r>
              <a:rPr lang="zh-CN" altLang="zh-CN" dirty="0"/>
              <a:t>掌握系统调用的基本过程</a:t>
            </a:r>
          </a:p>
          <a:p>
            <a:pPr lvl="0"/>
            <a:r>
              <a:rPr lang="zh-CN" altLang="zh-CN" dirty="0"/>
              <a:t>能完成系统调用的全面控制</a:t>
            </a:r>
          </a:p>
          <a:p>
            <a:pPr lvl="0"/>
            <a:r>
              <a:rPr lang="zh-CN" altLang="zh-CN" dirty="0"/>
              <a:t>为后续实验做准备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4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18712" y="2222287"/>
            <a:ext cx="10935966" cy="4417052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此次实验的基本内容是：在</a:t>
            </a:r>
            <a:r>
              <a:rPr lang="en-US" altLang="zh-CN" dirty="0"/>
              <a:t>Linux 0.11</a:t>
            </a:r>
            <a:r>
              <a:rPr lang="zh-CN" altLang="zh-CN" dirty="0"/>
              <a:t>上添加两个系统调用，并编写两个简单的应用程序测试它们。</a:t>
            </a:r>
          </a:p>
          <a:p>
            <a:r>
              <a:rPr lang="en-US" altLang="zh-CN" b="1" dirty="0" err="1"/>
              <a:t>iam</a:t>
            </a:r>
            <a:r>
              <a:rPr lang="en-US" altLang="zh-CN" b="1" dirty="0"/>
              <a:t>()</a:t>
            </a:r>
            <a:endParaRPr lang="zh-CN" altLang="zh-CN" dirty="0"/>
          </a:p>
          <a:p>
            <a:r>
              <a:rPr lang="zh-CN" altLang="zh-CN" dirty="0"/>
              <a:t>第一个系统调用是</a:t>
            </a:r>
            <a:r>
              <a:rPr lang="en-US" altLang="zh-CN" dirty="0" err="1"/>
              <a:t>iam</a:t>
            </a:r>
            <a:r>
              <a:rPr lang="en-US" altLang="zh-CN" dirty="0"/>
              <a:t>()</a:t>
            </a:r>
            <a:r>
              <a:rPr lang="zh-CN" altLang="zh-CN" dirty="0"/>
              <a:t>，其原型为：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iam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 name);</a:t>
            </a:r>
            <a:endParaRPr lang="zh-CN" altLang="zh-CN" dirty="0"/>
          </a:p>
          <a:p>
            <a:r>
              <a:rPr lang="zh-CN" altLang="zh-CN" dirty="0"/>
              <a:t>完成的功能是将字符串参数</a:t>
            </a:r>
            <a:r>
              <a:rPr lang="en-US" altLang="zh-CN" dirty="0"/>
              <a:t>name</a:t>
            </a:r>
            <a:r>
              <a:rPr lang="zh-CN" altLang="zh-CN" dirty="0"/>
              <a:t>的内容拷贝到内核中保存下来。要求</a:t>
            </a:r>
            <a:r>
              <a:rPr lang="en-US" altLang="zh-CN" dirty="0"/>
              <a:t>name</a:t>
            </a:r>
            <a:r>
              <a:rPr lang="zh-CN" altLang="zh-CN" dirty="0"/>
              <a:t>的长度不能超过</a:t>
            </a:r>
            <a:r>
              <a:rPr lang="en-US" altLang="zh-CN" dirty="0"/>
              <a:t>23</a:t>
            </a:r>
            <a:r>
              <a:rPr lang="zh-CN" altLang="zh-CN" dirty="0"/>
              <a:t>个字符。返回值是拷贝的字符数。如果</a:t>
            </a:r>
            <a:r>
              <a:rPr lang="en-US" altLang="zh-CN" dirty="0"/>
              <a:t>name</a:t>
            </a:r>
            <a:r>
              <a:rPr lang="zh-CN" altLang="zh-CN" dirty="0"/>
              <a:t>的字符个数超过了</a:t>
            </a:r>
            <a:r>
              <a:rPr lang="en-US" altLang="zh-CN" dirty="0"/>
              <a:t>23</a:t>
            </a:r>
            <a:r>
              <a:rPr lang="zh-CN" altLang="zh-CN" dirty="0"/>
              <a:t>，则返回</a:t>
            </a:r>
            <a:r>
              <a:rPr lang="en-US" altLang="zh-CN" dirty="0"/>
              <a:t>“-1”</a:t>
            </a:r>
            <a:r>
              <a:rPr lang="zh-CN" altLang="zh-CN" dirty="0"/>
              <a:t>，并置</a:t>
            </a:r>
            <a:r>
              <a:rPr lang="en-US" altLang="zh-CN" dirty="0" err="1"/>
              <a:t>errno</a:t>
            </a:r>
            <a:r>
              <a:rPr lang="zh-CN" altLang="zh-CN" dirty="0"/>
              <a:t>为</a:t>
            </a:r>
            <a:r>
              <a:rPr lang="en-US" altLang="zh-CN" dirty="0"/>
              <a:t>EINVAL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在</a:t>
            </a:r>
            <a:r>
              <a:rPr lang="en-US" altLang="zh-CN" dirty="0" err="1"/>
              <a:t>kernal</a:t>
            </a:r>
            <a:r>
              <a:rPr lang="en-US" altLang="zh-CN" dirty="0"/>
              <a:t>/</a:t>
            </a:r>
            <a:r>
              <a:rPr lang="en-US" altLang="zh-CN" dirty="0" err="1"/>
              <a:t>who.c</a:t>
            </a:r>
            <a:r>
              <a:rPr lang="zh-CN" altLang="zh-CN" dirty="0"/>
              <a:t>中实现此系统调用。</a:t>
            </a:r>
          </a:p>
          <a:p>
            <a:r>
              <a:rPr lang="en-US" altLang="zh-CN" b="1" dirty="0" err="1"/>
              <a:t>whoami</a:t>
            </a:r>
            <a:r>
              <a:rPr lang="en-US" altLang="zh-CN" b="1" dirty="0"/>
              <a:t>()</a:t>
            </a:r>
            <a:endParaRPr lang="zh-CN" altLang="zh-CN" dirty="0"/>
          </a:p>
          <a:p>
            <a:r>
              <a:rPr lang="zh-CN" altLang="zh-CN" dirty="0"/>
              <a:t>第二个系统调用是</a:t>
            </a:r>
            <a:r>
              <a:rPr lang="en-US" altLang="zh-CN" dirty="0" err="1"/>
              <a:t>whoami</a:t>
            </a:r>
            <a:r>
              <a:rPr lang="en-US" altLang="zh-CN" dirty="0"/>
              <a:t>()</a:t>
            </a:r>
            <a:r>
              <a:rPr lang="zh-CN" altLang="zh-CN" dirty="0"/>
              <a:t>，其原型为：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whoami</a:t>
            </a:r>
            <a:r>
              <a:rPr lang="en-US" altLang="zh-CN" dirty="0"/>
              <a:t>(char* name, unsigned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  <a:endParaRPr lang="zh-CN" altLang="zh-CN" dirty="0"/>
          </a:p>
          <a:p>
            <a:r>
              <a:rPr lang="zh-CN" altLang="zh-CN" dirty="0"/>
              <a:t>它将内核中由</a:t>
            </a:r>
            <a:r>
              <a:rPr lang="en-US" altLang="zh-CN" dirty="0" err="1"/>
              <a:t>iam</a:t>
            </a:r>
            <a:r>
              <a:rPr lang="en-US" altLang="zh-CN" dirty="0"/>
              <a:t>()</a:t>
            </a:r>
            <a:r>
              <a:rPr lang="zh-CN" altLang="zh-CN" dirty="0"/>
              <a:t>保存的名字拷贝到</a:t>
            </a:r>
            <a:r>
              <a:rPr lang="en-US" altLang="zh-CN" dirty="0"/>
              <a:t>name</a:t>
            </a:r>
            <a:r>
              <a:rPr lang="zh-CN" altLang="zh-CN" dirty="0"/>
              <a:t>指向的用户地址空间中，同时确保不会对</a:t>
            </a:r>
            <a:r>
              <a:rPr lang="en-US" altLang="zh-CN" dirty="0"/>
              <a:t>name</a:t>
            </a:r>
            <a:r>
              <a:rPr lang="zh-CN" altLang="zh-CN" dirty="0"/>
              <a:t>越界访存（</a:t>
            </a:r>
            <a:r>
              <a:rPr lang="en-US" altLang="zh-CN" dirty="0"/>
              <a:t>name</a:t>
            </a:r>
            <a:r>
              <a:rPr lang="zh-CN" altLang="zh-CN" dirty="0"/>
              <a:t>的大小由</a:t>
            </a:r>
            <a:r>
              <a:rPr lang="en-US" altLang="zh-CN" dirty="0"/>
              <a:t>size</a:t>
            </a:r>
            <a:r>
              <a:rPr lang="zh-CN" altLang="zh-CN" dirty="0"/>
              <a:t>说明）。返回值是拷贝的字符数。如果</a:t>
            </a:r>
            <a:r>
              <a:rPr lang="en-US" altLang="zh-CN" dirty="0"/>
              <a:t>size</a:t>
            </a:r>
            <a:r>
              <a:rPr lang="zh-CN" altLang="zh-CN" dirty="0"/>
              <a:t>小于需要的空间，则返回</a:t>
            </a:r>
            <a:r>
              <a:rPr lang="en-US" altLang="zh-CN" dirty="0"/>
              <a:t>“-1”</a:t>
            </a:r>
            <a:r>
              <a:rPr lang="zh-CN" altLang="zh-CN" dirty="0"/>
              <a:t>，并置</a:t>
            </a:r>
            <a:r>
              <a:rPr lang="en-US" altLang="zh-CN" dirty="0" err="1"/>
              <a:t>errno</a:t>
            </a:r>
            <a:r>
              <a:rPr lang="zh-CN" altLang="zh-CN" dirty="0"/>
              <a:t>为</a:t>
            </a:r>
            <a:r>
              <a:rPr lang="en-US" altLang="zh-CN" dirty="0"/>
              <a:t>EINVAL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也是在</a:t>
            </a:r>
            <a:r>
              <a:rPr lang="en-US" altLang="zh-CN" dirty="0" err="1"/>
              <a:t>kernal</a:t>
            </a:r>
            <a:r>
              <a:rPr lang="en-US" altLang="zh-CN" dirty="0"/>
              <a:t>/</a:t>
            </a:r>
            <a:r>
              <a:rPr lang="en-US" altLang="zh-CN" dirty="0" err="1"/>
              <a:t>who.c</a:t>
            </a:r>
            <a:r>
              <a:rPr lang="zh-CN" altLang="zh-CN" dirty="0"/>
              <a:t>中实现。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65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92765"/>
            <a:ext cx="10571998" cy="132487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）修改系统调用编号（</a:t>
            </a:r>
            <a:r>
              <a:rPr lang="en-US" altLang="zh-CN" dirty="0"/>
              <a:t>0.11/include/</a:t>
            </a:r>
            <a:r>
              <a:rPr lang="en-US" altLang="zh-CN" dirty="0" err="1"/>
              <a:t>unistd.h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usr</a:t>
            </a:r>
            <a:r>
              <a:rPr lang="en-US" altLang="zh-CN" dirty="0"/>
              <a:t>/include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934" y="2461756"/>
            <a:ext cx="7440063" cy="2907912"/>
          </a:xfrm>
        </p:spPr>
      </p:pic>
    </p:spTree>
    <p:extLst>
      <p:ext uri="{BB962C8B-B14F-4D97-AF65-F5344CB8AC3E}">
        <p14:creationId xmlns:p14="http://schemas.microsoft.com/office/powerpoint/2010/main" val="259465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417638"/>
          </a:xfrm>
        </p:spPr>
        <p:txBody>
          <a:bodyPr/>
          <a:lstStyle/>
          <a:p>
            <a:r>
              <a:rPr lang="en-US" altLang="zh-CN" dirty="0"/>
              <a:t>2)</a:t>
            </a:r>
            <a:r>
              <a:rPr lang="zh-CN" altLang="en-US" dirty="0"/>
              <a:t>修改系统总的调用个数（</a:t>
            </a:r>
            <a:r>
              <a:rPr lang="en-US" altLang="zh-CN" dirty="0"/>
              <a:t>linux-0.11/kernel/</a:t>
            </a:r>
            <a:r>
              <a:rPr lang="en-US" altLang="zh-CN" dirty="0" err="1"/>
              <a:t>system_call.s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26" y="2288381"/>
            <a:ext cx="9511367" cy="4034598"/>
          </a:xfrm>
        </p:spPr>
      </p:pic>
    </p:spTree>
    <p:extLst>
      <p:ext uri="{BB962C8B-B14F-4D97-AF65-F5344CB8AC3E}">
        <p14:creationId xmlns:p14="http://schemas.microsoft.com/office/powerpoint/2010/main" val="258565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）添加系统调用格式（</a:t>
            </a:r>
            <a:r>
              <a:rPr lang="en-US" altLang="zh-CN" dirty="0"/>
              <a:t>0.11/include/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sys.h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504" y="2197387"/>
            <a:ext cx="8665908" cy="4359056"/>
          </a:xfrm>
        </p:spPr>
      </p:pic>
    </p:spTree>
    <p:extLst>
      <p:ext uri="{BB962C8B-B14F-4D97-AF65-F5344CB8AC3E}">
        <p14:creationId xmlns:p14="http://schemas.microsoft.com/office/powerpoint/2010/main" val="13427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4)</a:t>
            </a:r>
            <a:r>
              <a:rPr lang="zh-CN" altLang="en-US" dirty="0"/>
              <a:t>添加系统函数（</a:t>
            </a:r>
            <a:r>
              <a:rPr lang="en-US" altLang="zh-CN" dirty="0"/>
              <a:t>0.11/kernel/</a:t>
            </a:r>
            <a:r>
              <a:rPr lang="en-US" altLang="zh-CN" dirty="0" err="1"/>
              <a:t>who.c</a:t>
            </a:r>
            <a:r>
              <a:rPr lang="zh-CN" altLang="en-US" dirty="0"/>
              <a:t>）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337" y="2298616"/>
            <a:ext cx="4745376" cy="4367150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97514"/>
            <a:ext cx="4727079" cy="29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5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5)</a:t>
            </a:r>
            <a:r>
              <a:rPr lang="zh-CN" altLang="en-US" dirty="0"/>
              <a:t>修改</a:t>
            </a:r>
            <a:r>
              <a:rPr lang="en-US" altLang="zh-CN" dirty="0"/>
              <a:t>0.11/kernel/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12" y="2464800"/>
            <a:ext cx="6933883" cy="165662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78" y="4333461"/>
            <a:ext cx="6250885" cy="16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6)</a:t>
            </a:r>
            <a:r>
              <a:rPr lang="zh-CN" altLang="en-US" dirty="0"/>
              <a:t>用户函数（</a:t>
            </a:r>
            <a:r>
              <a:rPr lang="en-US" altLang="zh-CN" dirty="0" err="1"/>
              <a:t>usr</a:t>
            </a:r>
            <a:r>
              <a:rPr lang="en-US" altLang="zh-CN" dirty="0"/>
              <a:t>/root/</a:t>
            </a:r>
            <a:r>
              <a:rPr lang="en-US" altLang="zh-CN" dirty="0" err="1"/>
              <a:t>iam.c</a:t>
            </a:r>
            <a:r>
              <a:rPr lang="en-US" altLang="zh-CN" dirty="0"/>
              <a:t>/</a:t>
            </a:r>
            <a:r>
              <a:rPr lang="en-US" altLang="zh-CN" dirty="0" err="1"/>
              <a:t>whoami.c</a:t>
            </a:r>
            <a:r>
              <a:rPr lang="zh-CN" altLang="en-US" dirty="0"/>
              <a:t>）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59" y="2401232"/>
            <a:ext cx="3524871" cy="2979151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52" y="2401232"/>
            <a:ext cx="4767469" cy="39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100</TotalTime>
  <Words>389</Words>
  <Application>Microsoft Office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Century Gothic</vt:lpstr>
      <vt:lpstr>Wingdings 2</vt:lpstr>
      <vt:lpstr>值得引用的</vt:lpstr>
      <vt:lpstr>Lab2  系统调用</vt:lpstr>
      <vt:lpstr>实验目的</vt:lpstr>
      <vt:lpstr>实验内容</vt:lpstr>
      <vt:lpstr>1）修改系统调用编号（0.11/include/unistd.h 和usr/include）</vt:lpstr>
      <vt:lpstr>2)修改系统总的调用个数（linux-0.11/kernel/system_call.s）</vt:lpstr>
      <vt:lpstr>3）添加系统调用格式（0.11/include/linux/sys.h）</vt:lpstr>
      <vt:lpstr>4)添加系统函数（0.11/kernel/who.c）</vt:lpstr>
      <vt:lpstr>5)修改0.11/kernel/makefile</vt:lpstr>
      <vt:lpstr>6)用户函数（usr/root/iam.c/whoami.c）</vt:lpstr>
      <vt:lpstr>6)运行结果（usr/root/testlab2.c）</vt:lpstr>
      <vt:lpstr>运行结果（usr/root/testlab2.sh）</vt:lpstr>
    </vt:vector>
  </TitlesOfParts>
  <Company>Harbin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Lab1.1 + Lab 1.2</dc:title>
  <dc:creator>Shangbin Yang</dc:creator>
  <cp:lastModifiedBy>刘培锋</cp:lastModifiedBy>
  <cp:revision>13</cp:revision>
  <dcterms:created xsi:type="dcterms:W3CDTF">2015-11-24T08:27:26Z</dcterms:created>
  <dcterms:modified xsi:type="dcterms:W3CDTF">2017-01-18T12:45:30Z</dcterms:modified>
</cp:coreProperties>
</file>