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7" r:id="rId8"/>
    <p:sldId id="261" r:id="rId9"/>
    <p:sldId id="263" r:id="rId10"/>
    <p:sldId id="262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3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6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1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C16E-3F68-4276-A789-15CFD00098FA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77E9-B357-4493-A599-E65763D0A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2cto.com/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字符显示的控制</a:t>
            </a:r>
          </a:p>
        </p:txBody>
      </p:sp>
    </p:spTree>
    <p:extLst>
      <p:ext uri="{BB962C8B-B14F-4D97-AF65-F5344CB8AC3E}">
        <p14:creationId xmlns:p14="http://schemas.microsoft.com/office/powerpoint/2010/main" val="182252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keyboard.S</a:t>
            </a:r>
            <a:r>
              <a:rPr lang="zh-CN" altLang="en-US" dirty="0"/>
              <a:t>注释掉</a:t>
            </a:r>
            <a:r>
              <a:rPr lang="en-US" altLang="zh-CN" dirty="0"/>
              <a:t>214</a:t>
            </a:r>
            <a:r>
              <a:rPr lang="zh-CN" altLang="en-US" dirty="0"/>
              <a:t>行的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6335714" cy="32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4" y="3657391"/>
            <a:ext cx="8914286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2185" y="1043305"/>
            <a:ext cx="7199630" cy="47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7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在原始代码中，按下</a:t>
            </a:r>
            <a:r>
              <a:rPr lang="en-US" altLang="zh-CN" dirty="0"/>
              <a:t>F12</a:t>
            </a:r>
            <a:r>
              <a:rPr lang="zh-CN" altLang="en-US" dirty="0"/>
              <a:t>，中断响应后，中断服务程序会调用</a:t>
            </a:r>
            <a:r>
              <a:rPr lang="en-US" altLang="zh-CN" dirty="0" err="1"/>
              <a:t>func</a:t>
            </a:r>
            <a:r>
              <a:rPr lang="zh-CN" altLang="en-US" dirty="0"/>
              <a:t>？它实现的是什么功能？ </a:t>
            </a:r>
            <a:endParaRPr lang="en-US" altLang="zh-CN" dirty="0"/>
          </a:p>
          <a:p>
            <a:r>
              <a:rPr lang="zh-CN" altLang="en-US" dirty="0"/>
              <a:t>答：</a:t>
            </a:r>
            <a:r>
              <a:rPr lang="en-US" altLang="zh-CN" dirty="0" err="1"/>
              <a:t>func</a:t>
            </a:r>
            <a:r>
              <a:rPr lang="zh-CN" altLang="en-US" dirty="0"/>
              <a:t>函数的功能是把功能键扫描码变换成转义字符并存放到读队列中。判断是否为</a:t>
            </a:r>
            <a:r>
              <a:rPr lang="en-US" altLang="zh-CN" dirty="0"/>
              <a:t>F1</a:t>
            </a:r>
            <a:r>
              <a:rPr lang="zh-CN" altLang="en-US" dirty="0"/>
              <a:t>－</a:t>
            </a:r>
            <a:r>
              <a:rPr lang="en-US" altLang="zh-CN" dirty="0"/>
              <a:t>F12</a:t>
            </a:r>
            <a:r>
              <a:rPr lang="zh-CN" altLang="en-US" dirty="0"/>
              <a:t>的扫描码，若是，则将查</a:t>
            </a:r>
            <a:r>
              <a:rPr lang="en-US" altLang="zh-CN" dirty="0" err="1"/>
              <a:t>func_table</a:t>
            </a:r>
            <a:r>
              <a:rPr lang="zh-CN" altLang="en-US" dirty="0"/>
              <a:t>中的</a:t>
            </a:r>
            <a:r>
              <a:rPr lang="en-US" altLang="zh-CN" dirty="0"/>
              <a:t>4</a:t>
            </a:r>
            <a:r>
              <a:rPr lang="zh-CN" altLang="en-US" dirty="0"/>
              <a:t>个字节的转义字符序列放入缓冲队列中。 若不是，则不处理并返回。例如：功能键发送的扫描码，</a:t>
            </a:r>
            <a:r>
              <a:rPr lang="en-US" altLang="zh-CN" dirty="0"/>
              <a:t>F12</a:t>
            </a:r>
            <a:r>
              <a:rPr lang="zh-CN" altLang="en-US" dirty="0"/>
              <a:t>键为：‘</a:t>
            </a:r>
            <a:r>
              <a:rPr lang="en-US" altLang="zh-CN" dirty="0"/>
              <a:t>esc [ [ L’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6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在你的实现中，是否把向文件输出的字符也过滤了？如果是，那么怎么能只过滤向终端输出的字符？如果不是，那么怎么能把向文件输出的字符也一并进行过滤？</a:t>
            </a:r>
            <a:endParaRPr lang="en-US" altLang="zh-CN" dirty="0"/>
          </a:p>
          <a:p>
            <a:r>
              <a:rPr lang="zh-CN" altLang="en-US" dirty="0"/>
              <a:t> 答：实现中并没有把向文件输出的字符也过滤，在</a:t>
            </a:r>
            <a:r>
              <a:rPr lang="en-US" altLang="zh-CN" dirty="0" err="1"/>
              <a:t>copy_to_cooked</a:t>
            </a:r>
            <a:r>
              <a:rPr lang="zh-CN" altLang="en-US" dirty="0"/>
              <a:t>函数处理中并不是将字符放到</a:t>
            </a:r>
            <a:r>
              <a:rPr lang="en-US" altLang="zh-CN" dirty="0" err="1"/>
              <a:t>write_q</a:t>
            </a:r>
            <a:r>
              <a:rPr lang="zh-CN" altLang="en-US" dirty="0"/>
              <a:t>，然后调用</a:t>
            </a:r>
            <a:r>
              <a:rPr lang="en-US" altLang="zh-CN" dirty="0" err="1"/>
              <a:t>con_write</a:t>
            </a:r>
            <a:r>
              <a:rPr lang="zh-CN" altLang="en-US" dirty="0"/>
              <a:t>来显示到控制台。 而是</a:t>
            </a:r>
            <a:r>
              <a:rPr lang="en-US" altLang="zh-CN" dirty="0"/>
              <a:t>shell</a:t>
            </a:r>
            <a:r>
              <a:rPr lang="zh-CN" altLang="en-US" dirty="0"/>
              <a:t>通过上层的</a:t>
            </a:r>
            <a:r>
              <a:rPr lang="en-US" altLang="zh-CN" dirty="0" err="1"/>
              <a:t>sys_write</a:t>
            </a:r>
            <a:r>
              <a:rPr lang="zh-CN" altLang="en-US" dirty="0">
                <a:hlinkClick r:id="rId2"/>
              </a:rPr>
              <a:t>系统</a:t>
            </a:r>
            <a:r>
              <a:rPr lang="zh-CN" altLang="en-US" dirty="0"/>
              <a:t>调用将</a:t>
            </a:r>
            <a:r>
              <a:rPr lang="en-US" altLang="zh-CN" dirty="0" err="1"/>
              <a:t>tty</a:t>
            </a:r>
            <a:r>
              <a:rPr lang="en-US" altLang="zh-CN" dirty="0"/>
              <a:t>-&gt;secondary</a:t>
            </a:r>
            <a:r>
              <a:rPr lang="zh-CN" altLang="en-US" dirty="0"/>
              <a:t>队列中的字符显示出来的。而在</a:t>
            </a:r>
            <a:r>
              <a:rPr lang="en-US" altLang="zh-CN" dirty="0" err="1"/>
              <a:t>sys_write</a:t>
            </a:r>
            <a:r>
              <a:rPr lang="zh-CN" altLang="en-US" dirty="0"/>
              <a:t>的实现过程中调用了</a:t>
            </a:r>
            <a:r>
              <a:rPr lang="en-US" altLang="zh-CN" dirty="0" err="1"/>
              <a:t>tty_write</a:t>
            </a:r>
            <a:r>
              <a:rPr lang="zh-CN" altLang="en-US" dirty="0"/>
              <a:t>函数。 所以只修改</a:t>
            </a:r>
            <a:r>
              <a:rPr lang="en-US" altLang="zh-CN" dirty="0" err="1"/>
              <a:t>tty_write</a:t>
            </a:r>
            <a:r>
              <a:rPr lang="zh-CN" altLang="en-US" dirty="0"/>
              <a:t>后，按键回显当然也变成‘’了。如果不使用</a:t>
            </a:r>
            <a:r>
              <a:rPr lang="en-US" altLang="zh-CN" dirty="0"/>
              <a:t>shell</a:t>
            </a:r>
            <a:r>
              <a:rPr lang="zh-CN" altLang="en-US" dirty="0"/>
              <a:t>那么回显的按键就是它本身，不会显示为‘’了。 因此要想将向文件输出的字符一并进行过滤，需要修改</a:t>
            </a:r>
            <a:r>
              <a:rPr lang="en-US" altLang="zh-CN" dirty="0" err="1"/>
              <a:t>file_write</a:t>
            </a:r>
            <a:r>
              <a:rPr lang="zh-CN" altLang="en-US" dirty="0"/>
              <a:t>函数。设置</a:t>
            </a:r>
            <a:r>
              <a:rPr lang="en-US" altLang="zh-CN" dirty="0"/>
              <a:t>Flag</a:t>
            </a:r>
            <a:r>
              <a:rPr lang="zh-CN" altLang="en-US" dirty="0"/>
              <a:t>，如果为</a:t>
            </a:r>
            <a:r>
              <a:rPr lang="en-US" altLang="zh-CN" dirty="0"/>
              <a:t>F12</a:t>
            </a:r>
            <a:r>
              <a:rPr lang="zh-CN" altLang="en-US" dirty="0"/>
              <a:t>按下状态，将从内核态读出的数据转为‘*’赋给用户空间即可。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加深对操作系统设备管理基本原理的认识，实践键盘中断、扫描码等概念；</a:t>
            </a:r>
          </a:p>
          <a:p>
            <a:pPr lvl="0"/>
            <a:r>
              <a:rPr lang="zh-CN" altLang="zh-CN" dirty="0"/>
              <a:t>通过实践掌握</a:t>
            </a:r>
            <a:r>
              <a:rPr lang="en-US" altLang="zh-CN" dirty="0"/>
              <a:t>Linux 0.11</a:t>
            </a:r>
            <a:r>
              <a:rPr lang="zh-CN" altLang="zh-CN" dirty="0"/>
              <a:t>对键盘终端和显示器终端的处理过程。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2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本实验的基本内容是修改</a:t>
            </a:r>
            <a:r>
              <a:rPr lang="en-US" altLang="zh-CN" dirty="0"/>
              <a:t>Linux 0.11</a:t>
            </a:r>
            <a:r>
              <a:rPr lang="zh-CN" altLang="zh-CN" dirty="0"/>
              <a:t>的终端设备处理代码，对键盘输入和字符显示进行非常规的控制。</a:t>
            </a:r>
          </a:p>
          <a:p>
            <a:r>
              <a:rPr lang="zh-CN" altLang="zh-CN" dirty="0"/>
              <a:t>在初始状态，一切如常。用户按一次</a:t>
            </a:r>
            <a:r>
              <a:rPr lang="en-US" altLang="zh-CN" dirty="0"/>
              <a:t>F12</a:t>
            </a:r>
            <a:r>
              <a:rPr lang="zh-CN" altLang="zh-CN" dirty="0"/>
              <a:t>后，把应用程序向终端输出所有字母都替换为</a:t>
            </a:r>
            <a:r>
              <a:rPr lang="en-US" altLang="zh-CN" dirty="0"/>
              <a:t>“*”</a:t>
            </a:r>
            <a:r>
              <a:rPr lang="zh-CN" altLang="zh-CN" dirty="0"/>
              <a:t>。用户再按一次</a:t>
            </a:r>
            <a:r>
              <a:rPr lang="en-US" altLang="zh-CN" dirty="0"/>
              <a:t>F12</a:t>
            </a:r>
            <a:r>
              <a:rPr lang="zh-CN" altLang="zh-CN" dirty="0"/>
              <a:t>，又恢复正常。第三次按</a:t>
            </a:r>
            <a:r>
              <a:rPr lang="en-US" altLang="zh-CN" dirty="0"/>
              <a:t>F12</a:t>
            </a:r>
            <a:r>
              <a:rPr lang="zh-CN" altLang="zh-CN" dirty="0"/>
              <a:t>，再进行输出替换。依此类推。</a:t>
            </a:r>
          </a:p>
          <a:p>
            <a:r>
              <a:rPr lang="zh-CN" altLang="zh-CN" dirty="0"/>
              <a:t>以</a:t>
            </a:r>
            <a:r>
              <a:rPr lang="en-US" altLang="zh-CN" dirty="0"/>
              <a:t>ls</a:t>
            </a:r>
            <a:r>
              <a:rPr lang="zh-CN" altLang="zh-CN" dirty="0"/>
              <a:t>命令为例：</a:t>
            </a:r>
          </a:p>
          <a:p>
            <a:r>
              <a:rPr lang="zh-CN" altLang="zh-CN" dirty="0"/>
              <a:t>正常情况：</a:t>
            </a:r>
          </a:p>
          <a:p>
            <a:r>
              <a:rPr lang="en-US" altLang="zh-CN" dirty="0"/>
              <a:t># ls</a:t>
            </a:r>
            <a:br>
              <a:rPr lang="en-US" altLang="zh-CN" dirty="0"/>
            </a:b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hello</a:t>
            </a:r>
            <a:endParaRPr lang="zh-CN" altLang="zh-CN" dirty="0"/>
          </a:p>
          <a:p>
            <a:r>
              <a:rPr lang="zh-CN" altLang="zh-CN" dirty="0"/>
              <a:t>第一次按</a:t>
            </a:r>
            <a:r>
              <a:rPr lang="en-US" altLang="zh-CN" dirty="0"/>
              <a:t>F12</a:t>
            </a:r>
            <a:r>
              <a:rPr lang="zh-CN" altLang="zh-CN" dirty="0"/>
              <a:t>，然后输入</a:t>
            </a:r>
            <a:r>
              <a:rPr lang="en-US" altLang="zh-CN" dirty="0"/>
              <a:t>ls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# **</a:t>
            </a:r>
            <a:br>
              <a:rPr lang="en-US" altLang="zh-CN" dirty="0"/>
            </a:br>
            <a:r>
              <a:rPr lang="en-US" altLang="zh-CN" dirty="0"/>
              <a:t>*****.* *****.* *****</a:t>
            </a:r>
            <a:endParaRPr lang="zh-CN" altLang="zh-CN" dirty="0"/>
          </a:p>
          <a:p>
            <a:r>
              <a:rPr lang="zh-CN" altLang="zh-CN" dirty="0"/>
              <a:t>第二次按</a:t>
            </a:r>
            <a:r>
              <a:rPr lang="en-US" altLang="zh-CN" dirty="0"/>
              <a:t>F12</a:t>
            </a:r>
            <a:r>
              <a:rPr lang="zh-CN" altLang="zh-CN" dirty="0"/>
              <a:t>，然后输入</a:t>
            </a:r>
            <a:r>
              <a:rPr lang="en-US" altLang="zh-CN" dirty="0"/>
              <a:t>ls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# ls</a:t>
            </a:r>
            <a:br>
              <a:rPr lang="en-US" altLang="zh-CN" dirty="0"/>
            </a:b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hello</a:t>
            </a:r>
            <a:endParaRPr lang="zh-CN" altLang="zh-CN" dirty="0"/>
          </a:p>
          <a:p>
            <a:r>
              <a:rPr lang="zh-CN" altLang="zh-CN" dirty="0"/>
              <a:t>第三次按</a:t>
            </a:r>
            <a:r>
              <a:rPr lang="en-US" altLang="zh-CN" dirty="0"/>
              <a:t>F12</a:t>
            </a:r>
            <a:r>
              <a:rPr lang="zh-CN" altLang="zh-CN" dirty="0"/>
              <a:t>，然后输入</a:t>
            </a:r>
            <a:r>
              <a:rPr lang="en-US" altLang="zh-CN" dirty="0"/>
              <a:t>ls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# **</a:t>
            </a:r>
            <a:br>
              <a:rPr lang="en-US" altLang="zh-CN" dirty="0"/>
            </a:br>
            <a:r>
              <a:rPr lang="en-US" altLang="zh-CN" dirty="0"/>
              <a:t>*****.* *****.* *****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F12</a:t>
            </a:r>
            <a:r>
              <a:rPr lang="zh-CN" altLang="en-US" dirty="0"/>
              <a:t>储存在缓冲区内的字符为</a:t>
            </a:r>
            <a:r>
              <a:rPr lang="en-US" altLang="zh-CN" dirty="0"/>
              <a:t>esc [ [ L</a:t>
            </a:r>
          </a:p>
          <a:p>
            <a:r>
              <a:rPr lang="zh-CN" altLang="en-US" dirty="0"/>
              <a:t>可以通过</a:t>
            </a:r>
            <a:r>
              <a:rPr lang="en-US" altLang="zh-CN" dirty="0" err="1"/>
              <a:t>ascll</a:t>
            </a:r>
            <a:r>
              <a:rPr lang="zh-CN" altLang="en-US" dirty="0"/>
              <a:t>码判断是否按下的是</a:t>
            </a:r>
            <a:r>
              <a:rPr lang="en-US" altLang="zh-CN" dirty="0"/>
              <a:t>f12</a:t>
            </a:r>
          </a:p>
          <a:p>
            <a:r>
              <a:rPr lang="zh-CN" altLang="en-US" dirty="0"/>
              <a:t>然后设置显示状态的全局变量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6"/>
            <a:ext cx="9144000" cy="32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Tty_io.c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226469"/>
            <a:ext cx="6571298" cy="35868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43238" y="4093357"/>
            <a:ext cx="5989320" cy="17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7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copy_to_cooked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考虑按下</a:t>
            </a:r>
            <a:r>
              <a:rPr lang="en-US" altLang="zh-CN" dirty="0"/>
              <a:t>f12</a:t>
            </a:r>
            <a:r>
              <a:rPr lang="zh-CN" altLang="en-US" dirty="0"/>
              <a:t>会读到一串字符</a:t>
            </a:r>
            <a:endParaRPr lang="en-US" altLang="zh-CN" dirty="0"/>
          </a:p>
          <a:p>
            <a:r>
              <a:rPr lang="zh-CN" altLang="en-US" dirty="0"/>
              <a:t>变设计了几个中间变量辅助判断</a:t>
            </a:r>
            <a:endParaRPr lang="en-US" altLang="zh-CN" dirty="0"/>
          </a:p>
          <a:p>
            <a:r>
              <a:rPr lang="zh-CN" altLang="en-US" dirty="0"/>
              <a:t>全局变量</a:t>
            </a:r>
            <a:r>
              <a:rPr lang="en-US" altLang="zh-CN" dirty="0"/>
              <a:t>flag</a:t>
            </a:r>
            <a:r>
              <a:rPr lang="zh-CN" altLang="en-US" dirty="0"/>
              <a:t>用于表示是否启动用*代替字母</a:t>
            </a:r>
          </a:p>
        </p:txBody>
      </p:sp>
    </p:spTree>
    <p:extLst>
      <p:ext uri="{BB962C8B-B14F-4D97-AF65-F5344CB8AC3E}">
        <p14:creationId xmlns:p14="http://schemas.microsoft.com/office/powerpoint/2010/main" val="403949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此时检查全局变量</a:t>
            </a:r>
            <a:r>
              <a:rPr lang="en-US" altLang="zh-CN" dirty="0"/>
              <a:t>flag</a:t>
            </a:r>
            <a:r>
              <a:rPr lang="zh-CN" altLang="en-US" dirty="0"/>
              <a:t>是否生效，若生效将字符代码中的字母变为*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90"/>
            <a:ext cx="9144000" cy="13156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3" y="1825625"/>
            <a:ext cx="8685714" cy="13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19" y="3100982"/>
            <a:ext cx="8695238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6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Console.c</a:t>
            </a:r>
            <a:r>
              <a:rPr lang="en-US" altLang="zh-CN" dirty="0"/>
              <a:t> </a:t>
            </a:r>
            <a:r>
              <a:rPr lang="zh-CN" altLang="en-US" dirty="0"/>
              <a:t>修改</a:t>
            </a:r>
            <a:r>
              <a:rPr lang="en-US" altLang="zh-CN" dirty="0" err="1"/>
              <a:t>con_write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1" y="2125266"/>
            <a:ext cx="6628436" cy="37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flag</a:t>
            </a:r>
            <a:r>
              <a:rPr lang="zh-CN" altLang="en-US" dirty="0"/>
              <a:t>来切换显示状态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5266"/>
            <a:ext cx="2835714" cy="6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546</Words>
  <Application>Microsoft Office PowerPoint</Application>
  <PresentationFormat>全屏显示(4:3)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实验六</vt:lpstr>
      <vt:lpstr>实验目的</vt:lpstr>
      <vt:lpstr>实验内容</vt:lpstr>
      <vt:lpstr>PowerPoint 演示文稿</vt:lpstr>
      <vt:lpstr>Tty_io.c</vt:lpstr>
      <vt:lpstr>PowerPoint 演示文稿</vt:lpstr>
      <vt:lpstr>PowerPoint 演示文稿</vt:lpstr>
      <vt:lpstr>Console.c 修改con_write函数</vt:lpstr>
      <vt:lpstr>通过flag来切换显示状态</vt:lpstr>
      <vt:lpstr>keyboard.S注释掉214行的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实验六</dc:title>
  <dc:creator>greymon black</dc:creator>
  <cp:lastModifiedBy>刘培锋</cp:lastModifiedBy>
  <cp:revision>5</cp:revision>
  <dcterms:created xsi:type="dcterms:W3CDTF">2017-01-02T15:07:19Z</dcterms:created>
  <dcterms:modified xsi:type="dcterms:W3CDTF">2017-01-04T12:35:29Z</dcterms:modified>
</cp:coreProperties>
</file>