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D45F8-EDA7-486C-BD2A-5C5B7D5E92B8}" type="doc">
      <dgm:prSet loTypeId="urn:microsoft.com/office/officeart/2005/8/layout/chevron1" loCatId="process" qsTypeId="urn:microsoft.com/office/officeart/2005/8/quickstyle/simple1" qsCatId="simple" csTypeId="urn:microsoft.com/office/officeart/2005/8/colors/accent1_2" csCatId="accent1" phldr="1"/>
      <dgm:spPr/>
    </dgm:pt>
    <dgm:pt modelId="{D4E2F7B2-108A-43EB-98C0-7BD3916A93C5}">
      <dgm:prSet phldrT="[Text]"/>
      <dgm:spPr/>
      <dgm:t>
        <a:bodyPr/>
        <a:lstStyle/>
        <a:p>
          <a:r>
            <a:rPr lang="en-US" dirty="0"/>
            <a:t>Copy file into local Repository</a:t>
          </a:r>
        </a:p>
      </dgm:t>
    </dgm:pt>
    <dgm:pt modelId="{1E122249-F718-4D22-A54F-C62AEC82C5D8}" type="parTrans" cxnId="{3C429D55-04F7-4C48-B5BE-9B9A6BB63DF6}">
      <dgm:prSet/>
      <dgm:spPr/>
      <dgm:t>
        <a:bodyPr/>
        <a:lstStyle/>
        <a:p>
          <a:endParaRPr lang="en-US"/>
        </a:p>
      </dgm:t>
    </dgm:pt>
    <dgm:pt modelId="{61E2695B-5E62-4C08-AE07-0679F2CE89E3}" type="sibTrans" cxnId="{3C429D55-04F7-4C48-B5BE-9B9A6BB63DF6}">
      <dgm:prSet/>
      <dgm:spPr/>
      <dgm:t>
        <a:bodyPr/>
        <a:lstStyle/>
        <a:p>
          <a:endParaRPr lang="en-US"/>
        </a:p>
      </dgm:t>
    </dgm:pt>
    <dgm:pt modelId="{2D967BF5-1E49-4124-B268-156DB41A9C27}">
      <dgm:prSet phldrT="[Text]"/>
      <dgm:spPr/>
      <dgm:t>
        <a:bodyPr/>
        <a:lstStyle/>
        <a:p>
          <a:r>
            <a:rPr lang="en-US" dirty="0"/>
            <a:t>Use “git add” command to stage the file</a:t>
          </a:r>
        </a:p>
      </dgm:t>
    </dgm:pt>
    <dgm:pt modelId="{DB5315C2-ADE1-4FD9-829F-EF82D3C2107B}" type="parTrans" cxnId="{26B82234-E8AB-4F74-BEA4-B1F670A06DA5}">
      <dgm:prSet/>
      <dgm:spPr/>
      <dgm:t>
        <a:bodyPr/>
        <a:lstStyle/>
        <a:p>
          <a:endParaRPr lang="en-US"/>
        </a:p>
      </dgm:t>
    </dgm:pt>
    <dgm:pt modelId="{A5B0A377-9B39-44BC-A539-6AD1BB39971F}" type="sibTrans" cxnId="{26B82234-E8AB-4F74-BEA4-B1F670A06DA5}">
      <dgm:prSet/>
      <dgm:spPr/>
      <dgm:t>
        <a:bodyPr/>
        <a:lstStyle/>
        <a:p>
          <a:endParaRPr lang="en-US"/>
        </a:p>
      </dgm:t>
    </dgm:pt>
    <dgm:pt modelId="{2CE7C4B4-4225-43FB-835D-C4CEBB02591B}">
      <dgm:prSet phldrT="[Text]"/>
      <dgm:spPr/>
      <dgm:t>
        <a:bodyPr/>
        <a:lstStyle/>
        <a:p>
          <a:r>
            <a:rPr lang="en-US" dirty="0"/>
            <a:t>Use “git commit” command to be added to local repository. </a:t>
          </a:r>
        </a:p>
      </dgm:t>
    </dgm:pt>
    <dgm:pt modelId="{93BAC0AA-3A00-456A-9688-661CCC96FA68}" type="parTrans" cxnId="{395DE8AE-D002-4AED-B1CB-468A027B24A1}">
      <dgm:prSet/>
      <dgm:spPr/>
      <dgm:t>
        <a:bodyPr/>
        <a:lstStyle/>
        <a:p>
          <a:endParaRPr lang="en-US"/>
        </a:p>
      </dgm:t>
    </dgm:pt>
    <dgm:pt modelId="{A3B89E6B-DC7B-41B4-842D-BA504AB9E9C6}" type="sibTrans" cxnId="{395DE8AE-D002-4AED-B1CB-468A027B24A1}">
      <dgm:prSet/>
      <dgm:spPr/>
      <dgm:t>
        <a:bodyPr/>
        <a:lstStyle/>
        <a:p>
          <a:endParaRPr lang="en-US"/>
        </a:p>
      </dgm:t>
    </dgm:pt>
    <dgm:pt modelId="{0D35869D-322D-4BF7-B372-D07F8AB9BC58}" type="pres">
      <dgm:prSet presAssocID="{4EFD45F8-EDA7-486C-BD2A-5C5B7D5E92B8}" presName="Name0" presStyleCnt="0">
        <dgm:presLayoutVars>
          <dgm:dir/>
          <dgm:animLvl val="lvl"/>
          <dgm:resizeHandles val="exact"/>
        </dgm:presLayoutVars>
      </dgm:prSet>
      <dgm:spPr/>
    </dgm:pt>
    <dgm:pt modelId="{6689C8EC-771F-4DBE-BFE2-35633C1819CB}" type="pres">
      <dgm:prSet presAssocID="{D4E2F7B2-108A-43EB-98C0-7BD3916A93C5}" presName="parTxOnly" presStyleLbl="node1" presStyleIdx="0" presStyleCnt="3">
        <dgm:presLayoutVars>
          <dgm:chMax val="0"/>
          <dgm:chPref val="0"/>
          <dgm:bulletEnabled val="1"/>
        </dgm:presLayoutVars>
      </dgm:prSet>
      <dgm:spPr/>
    </dgm:pt>
    <dgm:pt modelId="{D27B6BD1-EEAB-4BE0-9ABE-8A37ED179364}" type="pres">
      <dgm:prSet presAssocID="{61E2695B-5E62-4C08-AE07-0679F2CE89E3}" presName="parTxOnlySpace" presStyleCnt="0"/>
      <dgm:spPr/>
    </dgm:pt>
    <dgm:pt modelId="{8577CEA1-4089-4B17-9AEB-CF19AD786496}" type="pres">
      <dgm:prSet presAssocID="{2D967BF5-1E49-4124-B268-156DB41A9C27}" presName="parTxOnly" presStyleLbl="node1" presStyleIdx="1" presStyleCnt="3">
        <dgm:presLayoutVars>
          <dgm:chMax val="0"/>
          <dgm:chPref val="0"/>
          <dgm:bulletEnabled val="1"/>
        </dgm:presLayoutVars>
      </dgm:prSet>
      <dgm:spPr/>
    </dgm:pt>
    <dgm:pt modelId="{86D68987-50AE-4D2E-99AE-4ED1C3CC0682}" type="pres">
      <dgm:prSet presAssocID="{A5B0A377-9B39-44BC-A539-6AD1BB39971F}" presName="parTxOnlySpace" presStyleCnt="0"/>
      <dgm:spPr/>
    </dgm:pt>
    <dgm:pt modelId="{1755B476-24B5-44CE-BC2E-0FCB84F07302}" type="pres">
      <dgm:prSet presAssocID="{2CE7C4B4-4225-43FB-835D-C4CEBB02591B}" presName="parTxOnly" presStyleLbl="node1" presStyleIdx="2" presStyleCnt="3">
        <dgm:presLayoutVars>
          <dgm:chMax val="0"/>
          <dgm:chPref val="0"/>
          <dgm:bulletEnabled val="1"/>
        </dgm:presLayoutVars>
      </dgm:prSet>
      <dgm:spPr/>
    </dgm:pt>
  </dgm:ptLst>
  <dgm:cxnLst>
    <dgm:cxn modelId="{4495B410-AC7C-4E3B-B556-64F6C603A35E}" type="presOf" srcId="{D4E2F7B2-108A-43EB-98C0-7BD3916A93C5}" destId="{6689C8EC-771F-4DBE-BFE2-35633C1819CB}" srcOrd="0" destOrd="0" presId="urn:microsoft.com/office/officeart/2005/8/layout/chevron1"/>
    <dgm:cxn modelId="{26B82234-E8AB-4F74-BEA4-B1F670A06DA5}" srcId="{4EFD45F8-EDA7-486C-BD2A-5C5B7D5E92B8}" destId="{2D967BF5-1E49-4124-B268-156DB41A9C27}" srcOrd="1" destOrd="0" parTransId="{DB5315C2-ADE1-4FD9-829F-EF82D3C2107B}" sibTransId="{A5B0A377-9B39-44BC-A539-6AD1BB39971F}"/>
    <dgm:cxn modelId="{9BBFC074-C6A3-41AD-B452-4A4E795330A8}" type="presOf" srcId="{2CE7C4B4-4225-43FB-835D-C4CEBB02591B}" destId="{1755B476-24B5-44CE-BC2E-0FCB84F07302}" srcOrd="0" destOrd="0" presId="urn:microsoft.com/office/officeart/2005/8/layout/chevron1"/>
    <dgm:cxn modelId="{3C429D55-04F7-4C48-B5BE-9B9A6BB63DF6}" srcId="{4EFD45F8-EDA7-486C-BD2A-5C5B7D5E92B8}" destId="{D4E2F7B2-108A-43EB-98C0-7BD3916A93C5}" srcOrd="0" destOrd="0" parTransId="{1E122249-F718-4D22-A54F-C62AEC82C5D8}" sibTransId="{61E2695B-5E62-4C08-AE07-0679F2CE89E3}"/>
    <dgm:cxn modelId="{5006FC7D-8725-4B61-BEDE-C614464B8BC3}" type="presOf" srcId="{2D967BF5-1E49-4124-B268-156DB41A9C27}" destId="{8577CEA1-4089-4B17-9AEB-CF19AD786496}" srcOrd="0" destOrd="0" presId="urn:microsoft.com/office/officeart/2005/8/layout/chevron1"/>
    <dgm:cxn modelId="{CFA6C594-8586-411E-8A5E-ED4EB76D464F}" type="presOf" srcId="{4EFD45F8-EDA7-486C-BD2A-5C5B7D5E92B8}" destId="{0D35869D-322D-4BF7-B372-D07F8AB9BC58}" srcOrd="0" destOrd="0" presId="urn:microsoft.com/office/officeart/2005/8/layout/chevron1"/>
    <dgm:cxn modelId="{395DE8AE-D002-4AED-B1CB-468A027B24A1}" srcId="{4EFD45F8-EDA7-486C-BD2A-5C5B7D5E92B8}" destId="{2CE7C4B4-4225-43FB-835D-C4CEBB02591B}" srcOrd="2" destOrd="0" parTransId="{93BAC0AA-3A00-456A-9688-661CCC96FA68}" sibTransId="{A3B89E6B-DC7B-41B4-842D-BA504AB9E9C6}"/>
    <dgm:cxn modelId="{E0305AA8-959D-4994-8CBC-A9C254303A49}" type="presParOf" srcId="{0D35869D-322D-4BF7-B372-D07F8AB9BC58}" destId="{6689C8EC-771F-4DBE-BFE2-35633C1819CB}" srcOrd="0" destOrd="0" presId="urn:microsoft.com/office/officeart/2005/8/layout/chevron1"/>
    <dgm:cxn modelId="{96B80D94-021F-4068-A7C3-AF0C2B0CAD5E}" type="presParOf" srcId="{0D35869D-322D-4BF7-B372-D07F8AB9BC58}" destId="{D27B6BD1-EEAB-4BE0-9ABE-8A37ED179364}" srcOrd="1" destOrd="0" presId="urn:microsoft.com/office/officeart/2005/8/layout/chevron1"/>
    <dgm:cxn modelId="{9D9E4063-3425-475E-B1F1-1A3A651DFD89}" type="presParOf" srcId="{0D35869D-322D-4BF7-B372-D07F8AB9BC58}" destId="{8577CEA1-4089-4B17-9AEB-CF19AD786496}" srcOrd="2" destOrd="0" presId="urn:microsoft.com/office/officeart/2005/8/layout/chevron1"/>
    <dgm:cxn modelId="{4180638E-5BD7-4FB9-A779-D034A626E1DA}" type="presParOf" srcId="{0D35869D-322D-4BF7-B372-D07F8AB9BC58}" destId="{86D68987-50AE-4D2E-99AE-4ED1C3CC0682}" srcOrd="3" destOrd="0" presId="urn:microsoft.com/office/officeart/2005/8/layout/chevron1"/>
    <dgm:cxn modelId="{B8FDB9E3-291F-49DF-8968-B5A6AF2E442E}" type="presParOf" srcId="{0D35869D-322D-4BF7-B372-D07F8AB9BC58}" destId="{1755B476-24B5-44CE-BC2E-0FCB84F0730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8C4DC2-8C6B-49FD-A8F8-FF99FE48E550}"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F8BA79FF-B368-447C-B41C-74E68095EC70}">
      <dgm:prSet phldrT="[Text]"/>
      <dgm:spPr/>
      <dgm:t>
        <a:bodyPr/>
        <a:lstStyle/>
        <a:p>
          <a:r>
            <a:rPr lang="en-US" dirty="0"/>
            <a:t>“git pull” command to get the desired files on the local repository</a:t>
          </a:r>
        </a:p>
      </dgm:t>
    </dgm:pt>
    <dgm:pt modelId="{CB7FA2C9-3C0F-4545-85F2-19E3F8AA4E54}" type="parTrans" cxnId="{84421B82-CC86-496D-806E-AE5CC5F08E8A}">
      <dgm:prSet/>
      <dgm:spPr/>
      <dgm:t>
        <a:bodyPr/>
        <a:lstStyle/>
        <a:p>
          <a:endParaRPr lang="en-US"/>
        </a:p>
      </dgm:t>
    </dgm:pt>
    <dgm:pt modelId="{D3F3B07C-0F35-4F4A-BC1A-68D01C044622}" type="sibTrans" cxnId="{84421B82-CC86-496D-806E-AE5CC5F08E8A}">
      <dgm:prSet/>
      <dgm:spPr/>
      <dgm:t>
        <a:bodyPr/>
        <a:lstStyle/>
        <a:p>
          <a:endParaRPr lang="en-US"/>
        </a:p>
      </dgm:t>
    </dgm:pt>
    <dgm:pt modelId="{2AA67FB2-6953-40DC-AD13-BA753DCBED95}">
      <dgm:prSet phldrT="[Text]"/>
      <dgm:spPr/>
      <dgm:t>
        <a:bodyPr/>
        <a:lstStyle/>
        <a:p>
          <a:r>
            <a:rPr lang="en-US" dirty="0"/>
            <a:t>Perform necessary editing</a:t>
          </a:r>
        </a:p>
      </dgm:t>
    </dgm:pt>
    <dgm:pt modelId="{A687915E-7BB8-4D2E-8148-23104893F62C}" type="parTrans" cxnId="{D459AB93-D3AB-4933-887D-E52C31E50DCA}">
      <dgm:prSet/>
      <dgm:spPr/>
      <dgm:t>
        <a:bodyPr/>
        <a:lstStyle/>
        <a:p>
          <a:endParaRPr lang="en-US"/>
        </a:p>
      </dgm:t>
    </dgm:pt>
    <dgm:pt modelId="{C9A6B655-0E2D-4E3C-AC8A-7073C191C16F}" type="sibTrans" cxnId="{D459AB93-D3AB-4933-887D-E52C31E50DCA}">
      <dgm:prSet/>
      <dgm:spPr/>
      <dgm:t>
        <a:bodyPr/>
        <a:lstStyle/>
        <a:p>
          <a:endParaRPr lang="en-US"/>
        </a:p>
      </dgm:t>
    </dgm:pt>
    <dgm:pt modelId="{8F7DDE29-4D5B-41A0-AEA1-E8D4638F5973}">
      <dgm:prSet phldrT="[Text]"/>
      <dgm:spPr/>
      <dgm:t>
        <a:bodyPr/>
        <a:lstStyle/>
        <a:p>
          <a:r>
            <a:rPr lang="en-US" dirty="0"/>
            <a:t>“git push &lt;link&gt; &lt;alternative branch&gt;” in order not to directly overwrite existing code</a:t>
          </a:r>
        </a:p>
      </dgm:t>
    </dgm:pt>
    <dgm:pt modelId="{290775CB-C7F8-4759-A144-E9F9EB7D10BF}" type="parTrans" cxnId="{396E2B9B-6D0F-47BA-A764-7D69BB3A66B8}">
      <dgm:prSet/>
      <dgm:spPr/>
      <dgm:t>
        <a:bodyPr/>
        <a:lstStyle/>
        <a:p>
          <a:endParaRPr lang="en-US"/>
        </a:p>
      </dgm:t>
    </dgm:pt>
    <dgm:pt modelId="{4E50CC0B-6DDD-470F-B2F3-D58DF2EFDB92}" type="sibTrans" cxnId="{396E2B9B-6D0F-47BA-A764-7D69BB3A66B8}">
      <dgm:prSet/>
      <dgm:spPr/>
      <dgm:t>
        <a:bodyPr/>
        <a:lstStyle/>
        <a:p>
          <a:endParaRPr lang="en-US"/>
        </a:p>
      </dgm:t>
    </dgm:pt>
    <dgm:pt modelId="{92539339-152C-43AF-979B-F7EE76EB8BED}">
      <dgm:prSet phldrT="[Text]"/>
      <dgm:spPr/>
      <dgm:t>
        <a:bodyPr/>
        <a:lstStyle/>
        <a:p>
          <a:r>
            <a:rPr lang="en-US" dirty="0"/>
            <a:t>Perform pull request on GitHub</a:t>
          </a:r>
        </a:p>
      </dgm:t>
    </dgm:pt>
    <dgm:pt modelId="{92484B4F-F9E0-4462-B7AB-A73A44CD59B0}" type="parTrans" cxnId="{CAE240DC-E39B-4166-9134-ADCC2535BCD8}">
      <dgm:prSet/>
      <dgm:spPr/>
      <dgm:t>
        <a:bodyPr/>
        <a:lstStyle/>
        <a:p>
          <a:endParaRPr lang="en-US"/>
        </a:p>
      </dgm:t>
    </dgm:pt>
    <dgm:pt modelId="{EDDEDE53-2725-4C3F-9467-61BC7F60A0AC}" type="sibTrans" cxnId="{CAE240DC-E39B-4166-9134-ADCC2535BCD8}">
      <dgm:prSet/>
      <dgm:spPr/>
      <dgm:t>
        <a:bodyPr/>
        <a:lstStyle/>
        <a:p>
          <a:endParaRPr lang="en-US"/>
        </a:p>
      </dgm:t>
    </dgm:pt>
    <dgm:pt modelId="{73377DFD-23A6-46BF-BDF4-E2D963BB3274}">
      <dgm:prSet phldrT="[Text]"/>
      <dgm:spPr/>
      <dgm:t>
        <a:bodyPr/>
        <a:lstStyle/>
        <a:p>
          <a:r>
            <a:rPr lang="en-US" dirty="0"/>
            <a:t>Perform required “git add” and “git commit”.</a:t>
          </a:r>
        </a:p>
      </dgm:t>
    </dgm:pt>
    <dgm:pt modelId="{B0F84109-833E-4E72-9240-6AA71F963F22}" type="parTrans" cxnId="{FE2F6376-77D4-463A-9A3C-CEAF46818CDB}">
      <dgm:prSet/>
      <dgm:spPr/>
      <dgm:t>
        <a:bodyPr/>
        <a:lstStyle/>
        <a:p>
          <a:endParaRPr lang="en-US"/>
        </a:p>
      </dgm:t>
    </dgm:pt>
    <dgm:pt modelId="{AA6F5B85-EE35-4246-8333-1BF7FAB1CFC6}" type="sibTrans" cxnId="{FE2F6376-77D4-463A-9A3C-CEAF46818CDB}">
      <dgm:prSet/>
      <dgm:spPr/>
      <dgm:t>
        <a:bodyPr/>
        <a:lstStyle/>
        <a:p>
          <a:endParaRPr lang="en-US"/>
        </a:p>
      </dgm:t>
    </dgm:pt>
    <dgm:pt modelId="{5EBD9B21-4802-4604-8623-42E022E1C2AE}" type="pres">
      <dgm:prSet presAssocID="{398C4DC2-8C6B-49FD-A8F8-FF99FE48E550}" presName="Name0" presStyleCnt="0">
        <dgm:presLayoutVars>
          <dgm:chMax val="11"/>
          <dgm:chPref val="11"/>
          <dgm:dir/>
          <dgm:resizeHandles/>
        </dgm:presLayoutVars>
      </dgm:prSet>
      <dgm:spPr/>
    </dgm:pt>
    <dgm:pt modelId="{C72C06B6-532A-49EA-97DB-4CD3940B1EB5}" type="pres">
      <dgm:prSet presAssocID="{92539339-152C-43AF-979B-F7EE76EB8BED}" presName="Accent5" presStyleCnt="0"/>
      <dgm:spPr/>
    </dgm:pt>
    <dgm:pt modelId="{9470DA18-4770-4489-8B53-4502DA6C82A2}" type="pres">
      <dgm:prSet presAssocID="{92539339-152C-43AF-979B-F7EE76EB8BED}" presName="Accent" presStyleLbl="node1" presStyleIdx="0" presStyleCnt="5"/>
      <dgm:spPr/>
    </dgm:pt>
    <dgm:pt modelId="{FBEB1FFE-799A-4ACC-A2BE-FBA6C9F600DF}" type="pres">
      <dgm:prSet presAssocID="{92539339-152C-43AF-979B-F7EE76EB8BED}" presName="ParentBackground5" presStyleCnt="0"/>
      <dgm:spPr/>
    </dgm:pt>
    <dgm:pt modelId="{215974C6-897B-4170-B0F5-006834B46F84}" type="pres">
      <dgm:prSet presAssocID="{92539339-152C-43AF-979B-F7EE76EB8BED}" presName="ParentBackground" presStyleLbl="fgAcc1" presStyleIdx="0" presStyleCnt="5"/>
      <dgm:spPr/>
    </dgm:pt>
    <dgm:pt modelId="{3D5F2C6B-9694-49B0-AD84-D603B67E4F2F}" type="pres">
      <dgm:prSet presAssocID="{92539339-152C-43AF-979B-F7EE76EB8BED}" presName="Parent5" presStyleLbl="revTx" presStyleIdx="0" presStyleCnt="0">
        <dgm:presLayoutVars>
          <dgm:chMax val="1"/>
          <dgm:chPref val="1"/>
          <dgm:bulletEnabled val="1"/>
        </dgm:presLayoutVars>
      </dgm:prSet>
      <dgm:spPr/>
    </dgm:pt>
    <dgm:pt modelId="{5F07D8B4-451D-4357-BFE1-D52B62CB1F16}" type="pres">
      <dgm:prSet presAssocID="{8F7DDE29-4D5B-41A0-AEA1-E8D4638F5973}" presName="Accent4" presStyleCnt="0"/>
      <dgm:spPr/>
    </dgm:pt>
    <dgm:pt modelId="{732AAF5E-39BA-49F1-B474-8D163CB4D532}" type="pres">
      <dgm:prSet presAssocID="{8F7DDE29-4D5B-41A0-AEA1-E8D4638F5973}" presName="Accent" presStyleLbl="node1" presStyleIdx="1" presStyleCnt="5"/>
      <dgm:spPr/>
    </dgm:pt>
    <dgm:pt modelId="{79EDFD10-FDCD-4A06-BF01-57D005B5AD8F}" type="pres">
      <dgm:prSet presAssocID="{8F7DDE29-4D5B-41A0-AEA1-E8D4638F5973}" presName="ParentBackground4" presStyleCnt="0"/>
      <dgm:spPr/>
    </dgm:pt>
    <dgm:pt modelId="{D3B63E7D-67B9-4669-9D9D-2AC6C8D3B296}" type="pres">
      <dgm:prSet presAssocID="{8F7DDE29-4D5B-41A0-AEA1-E8D4638F5973}" presName="ParentBackground" presStyleLbl="fgAcc1" presStyleIdx="1" presStyleCnt="5"/>
      <dgm:spPr/>
    </dgm:pt>
    <dgm:pt modelId="{FB54E5D6-E67B-4EF7-AEE3-D2173597B66F}" type="pres">
      <dgm:prSet presAssocID="{8F7DDE29-4D5B-41A0-AEA1-E8D4638F5973}" presName="Parent4" presStyleLbl="revTx" presStyleIdx="0" presStyleCnt="0">
        <dgm:presLayoutVars>
          <dgm:chMax val="1"/>
          <dgm:chPref val="1"/>
          <dgm:bulletEnabled val="1"/>
        </dgm:presLayoutVars>
      </dgm:prSet>
      <dgm:spPr/>
    </dgm:pt>
    <dgm:pt modelId="{3D922839-65B5-48E5-8B17-94DAC0F1D5B5}" type="pres">
      <dgm:prSet presAssocID="{73377DFD-23A6-46BF-BDF4-E2D963BB3274}" presName="Accent3" presStyleCnt="0"/>
      <dgm:spPr/>
    </dgm:pt>
    <dgm:pt modelId="{23E9DADE-313F-4E45-A1EF-7FF8E47EE070}" type="pres">
      <dgm:prSet presAssocID="{73377DFD-23A6-46BF-BDF4-E2D963BB3274}" presName="Accent" presStyleLbl="node1" presStyleIdx="2" presStyleCnt="5"/>
      <dgm:spPr/>
    </dgm:pt>
    <dgm:pt modelId="{931D2FDF-FA57-4CC1-9875-5E925D539BDB}" type="pres">
      <dgm:prSet presAssocID="{73377DFD-23A6-46BF-BDF4-E2D963BB3274}" presName="ParentBackground3" presStyleCnt="0"/>
      <dgm:spPr/>
    </dgm:pt>
    <dgm:pt modelId="{3A5AB9B2-267C-4F9A-976B-EEFBDE44ACF2}" type="pres">
      <dgm:prSet presAssocID="{73377DFD-23A6-46BF-BDF4-E2D963BB3274}" presName="ParentBackground" presStyleLbl="fgAcc1" presStyleIdx="2" presStyleCnt="5"/>
      <dgm:spPr/>
    </dgm:pt>
    <dgm:pt modelId="{BFEC6FDD-C687-4686-B8BF-CBAB6EDEA1F3}" type="pres">
      <dgm:prSet presAssocID="{73377DFD-23A6-46BF-BDF4-E2D963BB3274}" presName="Parent3" presStyleLbl="revTx" presStyleIdx="0" presStyleCnt="0">
        <dgm:presLayoutVars>
          <dgm:chMax val="1"/>
          <dgm:chPref val="1"/>
          <dgm:bulletEnabled val="1"/>
        </dgm:presLayoutVars>
      </dgm:prSet>
      <dgm:spPr/>
    </dgm:pt>
    <dgm:pt modelId="{3D1EFB45-54A4-4F1A-BC28-50A31CB191A6}" type="pres">
      <dgm:prSet presAssocID="{2AA67FB2-6953-40DC-AD13-BA753DCBED95}" presName="Accent2" presStyleCnt="0"/>
      <dgm:spPr/>
    </dgm:pt>
    <dgm:pt modelId="{1C06890B-0B38-47A4-9D03-707A45169147}" type="pres">
      <dgm:prSet presAssocID="{2AA67FB2-6953-40DC-AD13-BA753DCBED95}" presName="Accent" presStyleLbl="node1" presStyleIdx="3" presStyleCnt="5"/>
      <dgm:spPr/>
    </dgm:pt>
    <dgm:pt modelId="{A3876DFF-3D4F-4299-AE13-6EC0A1237C9D}" type="pres">
      <dgm:prSet presAssocID="{2AA67FB2-6953-40DC-AD13-BA753DCBED95}" presName="ParentBackground2" presStyleCnt="0"/>
      <dgm:spPr/>
    </dgm:pt>
    <dgm:pt modelId="{0EAC0438-BF5D-43A4-AA54-239C13A4147A}" type="pres">
      <dgm:prSet presAssocID="{2AA67FB2-6953-40DC-AD13-BA753DCBED95}" presName="ParentBackground" presStyleLbl="fgAcc1" presStyleIdx="3" presStyleCnt="5"/>
      <dgm:spPr/>
    </dgm:pt>
    <dgm:pt modelId="{4D977278-408B-412B-9087-2FA85EB61CBF}" type="pres">
      <dgm:prSet presAssocID="{2AA67FB2-6953-40DC-AD13-BA753DCBED95}" presName="Parent2" presStyleLbl="revTx" presStyleIdx="0" presStyleCnt="0">
        <dgm:presLayoutVars>
          <dgm:chMax val="1"/>
          <dgm:chPref val="1"/>
          <dgm:bulletEnabled val="1"/>
        </dgm:presLayoutVars>
      </dgm:prSet>
      <dgm:spPr/>
    </dgm:pt>
    <dgm:pt modelId="{F8F48E6D-C498-4025-8D0F-5795C2B6DEC0}" type="pres">
      <dgm:prSet presAssocID="{F8BA79FF-B368-447C-B41C-74E68095EC70}" presName="Accent1" presStyleCnt="0"/>
      <dgm:spPr/>
    </dgm:pt>
    <dgm:pt modelId="{B9FD0A3B-B89F-4636-AF06-263A1DB57295}" type="pres">
      <dgm:prSet presAssocID="{F8BA79FF-B368-447C-B41C-74E68095EC70}" presName="Accent" presStyleLbl="node1" presStyleIdx="4" presStyleCnt="5"/>
      <dgm:spPr/>
    </dgm:pt>
    <dgm:pt modelId="{630F0FC3-33FF-4C4E-BC91-31E3BCB455B6}" type="pres">
      <dgm:prSet presAssocID="{F8BA79FF-B368-447C-B41C-74E68095EC70}" presName="ParentBackground1" presStyleCnt="0"/>
      <dgm:spPr/>
    </dgm:pt>
    <dgm:pt modelId="{DD002250-39EF-41C6-B3D8-77F81B9F4699}" type="pres">
      <dgm:prSet presAssocID="{F8BA79FF-B368-447C-B41C-74E68095EC70}" presName="ParentBackground" presStyleLbl="fgAcc1" presStyleIdx="4" presStyleCnt="5"/>
      <dgm:spPr/>
    </dgm:pt>
    <dgm:pt modelId="{B83B7164-AA8D-4EB8-AF35-5463F01E6A22}" type="pres">
      <dgm:prSet presAssocID="{F8BA79FF-B368-447C-B41C-74E68095EC70}" presName="Parent1" presStyleLbl="revTx" presStyleIdx="0" presStyleCnt="0">
        <dgm:presLayoutVars>
          <dgm:chMax val="1"/>
          <dgm:chPref val="1"/>
          <dgm:bulletEnabled val="1"/>
        </dgm:presLayoutVars>
      </dgm:prSet>
      <dgm:spPr/>
    </dgm:pt>
  </dgm:ptLst>
  <dgm:cxnLst>
    <dgm:cxn modelId="{B97E5A2A-2A42-47D3-A7D3-080672639E98}" type="presOf" srcId="{8F7DDE29-4D5B-41A0-AEA1-E8D4638F5973}" destId="{D3B63E7D-67B9-4669-9D9D-2AC6C8D3B296}" srcOrd="0" destOrd="0" presId="urn:microsoft.com/office/officeart/2011/layout/CircleProcess"/>
    <dgm:cxn modelId="{290A9C3F-5C66-4282-8442-B99790C96158}" type="presOf" srcId="{2AA67FB2-6953-40DC-AD13-BA753DCBED95}" destId="{0EAC0438-BF5D-43A4-AA54-239C13A4147A}" srcOrd="0" destOrd="0" presId="urn:microsoft.com/office/officeart/2011/layout/CircleProcess"/>
    <dgm:cxn modelId="{EA057D4E-56D7-4760-9DDE-FE9F8B63CC89}" type="presOf" srcId="{2AA67FB2-6953-40DC-AD13-BA753DCBED95}" destId="{4D977278-408B-412B-9087-2FA85EB61CBF}" srcOrd="1" destOrd="0" presId="urn:microsoft.com/office/officeart/2011/layout/CircleProcess"/>
    <dgm:cxn modelId="{3E228851-CC3F-4406-887D-F618925AE89B}" type="presOf" srcId="{92539339-152C-43AF-979B-F7EE76EB8BED}" destId="{215974C6-897B-4170-B0F5-006834B46F84}" srcOrd="0" destOrd="0" presId="urn:microsoft.com/office/officeart/2011/layout/CircleProcess"/>
    <dgm:cxn modelId="{FE2F6376-77D4-463A-9A3C-CEAF46818CDB}" srcId="{398C4DC2-8C6B-49FD-A8F8-FF99FE48E550}" destId="{73377DFD-23A6-46BF-BDF4-E2D963BB3274}" srcOrd="2" destOrd="0" parTransId="{B0F84109-833E-4E72-9240-6AA71F963F22}" sibTransId="{AA6F5B85-EE35-4246-8333-1BF7FAB1CFC6}"/>
    <dgm:cxn modelId="{39362077-A90D-4E12-8839-B163F8551D52}" type="presOf" srcId="{8F7DDE29-4D5B-41A0-AEA1-E8D4638F5973}" destId="{FB54E5D6-E67B-4EF7-AEE3-D2173597B66F}" srcOrd="1" destOrd="0" presId="urn:microsoft.com/office/officeart/2011/layout/CircleProcess"/>
    <dgm:cxn modelId="{2AC4397F-4B73-417B-AD90-76D65442A08C}" type="presOf" srcId="{73377DFD-23A6-46BF-BDF4-E2D963BB3274}" destId="{3A5AB9B2-267C-4F9A-976B-EEFBDE44ACF2}" srcOrd="0" destOrd="0" presId="urn:microsoft.com/office/officeart/2011/layout/CircleProcess"/>
    <dgm:cxn modelId="{84421B82-CC86-496D-806E-AE5CC5F08E8A}" srcId="{398C4DC2-8C6B-49FD-A8F8-FF99FE48E550}" destId="{F8BA79FF-B368-447C-B41C-74E68095EC70}" srcOrd="0" destOrd="0" parTransId="{CB7FA2C9-3C0F-4545-85F2-19E3F8AA4E54}" sibTransId="{D3F3B07C-0F35-4F4A-BC1A-68D01C044622}"/>
    <dgm:cxn modelId="{E247D092-E793-42BE-93EA-78E73812F857}" type="presOf" srcId="{F8BA79FF-B368-447C-B41C-74E68095EC70}" destId="{DD002250-39EF-41C6-B3D8-77F81B9F4699}" srcOrd="0" destOrd="0" presId="urn:microsoft.com/office/officeart/2011/layout/CircleProcess"/>
    <dgm:cxn modelId="{D459AB93-D3AB-4933-887D-E52C31E50DCA}" srcId="{398C4DC2-8C6B-49FD-A8F8-FF99FE48E550}" destId="{2AA67FB2-6953-40DC-AD13-BA753DCBED95}" srcOrd="1" destOrd="0" parTransId="{A687915E-7BB8-4D2E-8148-23104893F62C}" sibTransId="{C9A6B655-0E2D-4E3C-AC8A-7073C191C16F}"/>
    <dgm:cxn modelId="{9A80DC93-33E2-485E-981E-9D5E1298641C}" type="presOf" srcId="{92539339-152C-43AF-979B-F7EE76EB8BED}" destId="{3D5F2C6B-9694-49B0-AD84-D603B67E4F2F}" srcOrd="1" destOrd="0" presId="urn:microsoft.com/office/officeart/2011/layout/CircleProcess"/>
    <dgm:cxn modelId="{396E2B9B-6D0F-47BA-A764-7D69BB3A66B8}" srcId="{398C4DC2-8C6B-49FD-A8F8-FF99FE48E550}" destId="{8F7DDE29-4D5B-41A0-AEA1-E8D4638F5973}" srcOrd="3" destOrd="0" parTransId="{290775CB-C7F8-4759-A144-E9F9EB7D10BF}" sibTransId="{4E50CC0B-6DDD-470F-B2F3-D58DF2EFDB92}"/>
    <dgm:cxn modelId="{CAE240DC-E39B-4166-9134-ADCC2535BCD8}" srcId="{398C4DC2-8C6B-49FD-A8F8-FF99FE48E550}" destId="{92539339-152C-43AF-979B-F7EE76EB8BED}" srcOrd="4" destOrd="0" parTransId="{92484B4F-F9E0-4462-B7AB-A73A44CD59B0}" sibTransId="{EDDEDE53-2725-4C3F-9467-61BC7F60A0AC}"/>
    <dgm:cxn modelId="{CCF79FEE-699F-4189-8D7D-71A6EF014E2D}" type="presOf" srcId="{398C4DC2-8C6B-49FD-A8F8-FF99FE48E550}" destId="{5EBD9B21-4802-4604-8623-42E022E1C2AE}" srcOrd="0" destOrd="0" presId="urn:microsoft.com/office/officeart/2011/layout/CircleProcess"/>
    <dgm:cxn modelId="{77800EF8-74A4-4EF3-9C2F-A3F2E086C8F2}" type="presOf" srcId="{73377DFD-23A6-46BF-BDF4-E2D963BB3274}" destId="{BFEC6FDD-C687-4686-B8BF-CBAB6EDEA1F3}" srcOrd="1" destOrd="0" presId="urn:microsoft.com/office/officeart/2011/layout/CircleProcess"/>
    <dgm:cxn modelId="{75CA84FF-6176-49EE-936D-F434658A2D1D}" type="presOf" srcId="{F8BA79FF-B368-447C-B41C-74E68095EC70}" destId="{B83B7164-AA8D-4EB8-AF35-5463F01E6A22}" srcOrd="1" destOrd="0" presId="urn:microsoft.com/office/officeart/2011/layout/CircleProcess"/>
    <dgm:cxn modelId="{D60908AB-ECCD-4162-9D00-75188BF37B1D}" type="presParOf" srcId="{5EBD9B21-4802-4604-8623-42E022E1C2AE}" destId="{C72C06B6-532A-49EA-97DB-4CD3940B1EB5}" srcOrd="0" destOrd="0" presId="urn:microsoft.com/office/officeart/2011/layout/CircleProcess"/>
    <dgm:cxn modelId="{345365DB-D8F9-479B-B532-F3436A272DFC}" type="presParOf" srcId="{C72C06B6-532A-49EA-97DB-4CD3940B1EB5}" destId="{9470DA18-4770-4489-8B53-4502DA6C82A2}" srcOrd="0" destOrd="0" presId="urn:microsoft.com/office/officeart/2011/layout/CircleProcess"/>
    <dgm:cxn modelId="{7CA0227B-E2F8-464F-A950-B1E5396FA923}" type="presParOf" srcId="{5EBD9B21-4802-4604-8623-42E022E1C2AE}" destId="{FBEB1FFE-799A-4ACC-A2BE-FBA6C9F600DF}" srcOrd="1" destOrd="0" presId="urn:microsoft.com/office/officeart/2011/layout/CircleProcess"/>
    <dgm:cxn modelId="{72BE5B02-9982-4529-A4D3-861DE9820C9F}" type="presParOf" srcId="{FBEB1FFE-799A-4ACC-A2BE-FBA6C9F600DF}" destId="{215974C6-897B-4170-B0F5-006834B46F84}" srcOrd="0" destOrd="0" presId="urn:microsoft.com/office/officeart/2011/layout/CircleProcess"/>
    <dgm:cxn modelId="{C5FA370D-94CD-4E07-8BC0-60A1C03E2B67}" type="presParOf" srcId="{5EBD9B21-4802-4604-8623-42E022E1C2AE}" destId="{3D5F2C6B-9694-49B0-AD84-D603B67E4F2F}" srcOrd="2" destOrd="0" presId="urn:microsoft.com/office/officeart/2011/layout/CircleProcess"/>
    <dgm:cxn modelId="{BF6132BD-6EE6-4B88-B1BB-5D35000162D7}" type="presParOf" srcId="{5EBD9B21-4802-4604-8623-42E022E1C2AE}" destId="{5F07D8B4-451D-4357-BFE1-D52B62CB1F16}" srcOrd="3" destOrd="0" presId="urn:microsoft.com/office/officeart/2011/layout/CircleProcess"/>
    <dgm:cxn modelId="{3896F3B7-A88A-4A37-B136-78F8E21423E5}" type="presParOf" srcId="{5F07D8B4-451D-4357-BFE1-D52B62CB1F16}" destId="{732AAF5E-39BA-49F1-B474-8D163CB4D532}" srcOrd="0" destOrd="0" presId="urn:microsoft.com/office/officeart/2011/layout/CircleProcess"/>
    <dgm:cxn modelId="{D9B494A4-188F-4A32-9726-980A8E9690AE}" type="presParOf" srcId="{5EBD9B21-4802-4604-8623-42E022E1C2AE}" destId="{79EDFD10-FDCD-4A06-BF01-57D005B5AD8F}" srcOrd="4" destOrd="0" presId="urn:microsoft.com/office/officeart/2011/layout/CircleProcess"/>
    <dgm:cxn modelId="{030674A1-86D5-4DBB-B07E-81066C2591B6}" type="presParOf" srcId="{79EDFD10-FDCD-4A06-BF01-57D005B5AD8F}" destId="{D3B63E7D-67B9-4669-9D9D-2AC6C8D3B296}" srcOrd="0" destOrd="0" presId="urn:microsoft.com/office/officeart/2011/layout/CircleProcess"/>
    <dgm:cxn modelId="{8FF49A54-CD1E-418A-B567-A45BAAAFA2B9}" type="presParOf" srcId="{5EBD9B21-4802-4604-8623-42E022E1C2AE}" destId="{FB54E5D6-E67B-4EF7-AEE3-D2173597B66F}" srcOrd="5" destOrd="0" presId="urn:microsoft.com/office/officeart/2011/layout/CircleProcess"/>
    <dgm:cxn modelId="{3914BD29-A4B6-4C61-A077-A516EDFCC5D8}" type="presParOf" srcId="{5EBD9B21-4802-4604-8623-42E022E1C2AE}" destId="{3D922839-65B5-48E5-8B17-94DAC0F1D5B5}" srcOrd="6" destOrd="0" presId="urn:microsoft.com/office/officeart/2011/layout/CircleProcess"/>
    <dgm:cxn modelId="{3F478FA9-CA19-4C68-BBC8-A237408EB954}" type="presParOf" srcId="{3D922839-65B5-48E5-8B17-94DAC0F1D5B5}" destId="{23E9DADE-313F-4E45-A1EF-7FF8E47EE070}" srcOrd="0" destOrd="0" presId="urn:microsoft.com/office/officeart/2011/layout/CircleProcess"/>
    <dgm:cxn modelId="{9DB723BA-DA31-4DD4-B65C-85A61EC69B84}" type="presParOf" srcId="{5EBD9B21-4802-4604-8623-42E022E1C2AE}" destId="{931D2FDF-FA57-4CC1-9875-5E925D539BDB}" srcOrd="7" destOrd="0" presId="urn:microsoft.com/office/officeart/2011/layout/CircleProcess"/>
    <dgm:cxn modelId="{02F69D34-3E1B-4DDB-9919-0E1EAC61CEBF}" type="presParOf" srcId="{931D2FDF-FA57-4CC1-9875-5E925D539BDB}" destId="{3A5AB9B2-267C-4F9A-976B-EEFBDE44ACF2}" srcOrd="0" destOrd="0" presId="urn:microsoft.com/office/officeart/2011/layout/CircleProcess"/>
    <dgm:cxn modelId="{B95B3553-B42C-4517-AAA2-4ECB8F7D71E1}" type="presParOf" srcId="{5EBD9B21-4802-4604-8623-42E022E1C2AE}" destId="{BFEC6FDD-C687-4686-B8BF-CBAB6EDEA1F3}" srcOrd="8" destOrd="0" presId="urn:microsoft.com/office/officeart/2011/layout/CircleProcess"/>
    <dgm:cxn modelId="{6A3F601D-FD9E-4FCA-868C-C3386F4671E0}" type="presParOf" srcId="{5EBD9B21-4802-4604-8623-42E022E1C2AE}" destId="{3D1EFB45-54A4-4F1A-BC28-50A31CB191A6}" srcOrd="9" destOrd="0" presId="urn:microsoft.com/office/officeart/2011/layout/CircleProcess"/>
    <dgm:cxn modelId="{49717294-009D-454F-8BFC-1F263102313A}" type="presParOf" srcId="{3D1EFB45-54A4-4F1A-BC28-50A31CB191A6}" destId="{1C06890B-0B38-47A4-9D03-707A45169147}" srcOrd="0" destOrd="0" presId="urn:microsoft.com/office/officeart/2011/layout/CircleProcess"/>
    <dgm:cxn modelId="{3C960D51-EFC8-4E74-A17C-211C0C7A3FC4}" type="presParOf" srcId="{5EBD9B21-4802-4604-8623-42E022E1C2AE}" destId="{A3876DFF-3D4F-4299-AE13-6EC0A1237C9D}" srcOrd="10" destOrd="0" presId="urn:microsoft.com/office/officeart/2011/layout/CircleProcess"/>
    <dgm:cxn modelId="{987F9982-3887-48DA-8DFF-793B3AF27292}" type="presParOf" srcId="{A3876DFF-3D4F-4299-AE13-6EC0A1237C9D}" destId="{0EAC0438-BF5D-43A4-AA54-239C13A4147A}" srcOrd="0" destOrd="0" presId="urn:microsoft.com/office/officeart/2011/layout/CircleProcess"/>
    <dgm:cxn modelId="{D8715098-18EC-4773-9BBF-9CEFDD8F41CA}" type="presParOf" srcId="{5EBD9B21-4802-4604-8623-42E022E1C2AE}" destId="{4D977278-408B-412B-9087-2FA85EB61CBF}" srcOrd="11" destOrd="0" presId="urn:microsoft.com/office/officeart/2011/layout/CircleProcess"/>
    <dgm:cxn modelId="{0810C30F-17BB-457E-856B-B2BC6DD5DB5D}" type="presParOf" srcId="{5EBD9B21-4802-4604-8623-42E022E1C2AE}" destId="{F8F48E6D-C498-4025-8D0F-5795C2B6DEC0}" srcOrd="12" destOrd="0" presId="urn:microsoft.com/office/officeart/2011/layout/CircleProcess"/>
    <dgm:cxn modelId="{5A09013C-F2C6-4691-B2BC-3515F240AA4D}" type="presParOf" srcId="{F8F48E6D-C498-4025-8D0F-5795C2B6DEC0}" destId="{B9FD0A3B-B89F-4636-AF06-263A1DB57295}" srcOrd="0" destOrd="0" presId="urn:microsoft.com/office/officeart/2011/layout/CircleProcess"/>
    <dgm:cxn modelId="{159B0959-5383-4047-AF70-5BE47DF2B833}" type="presParOf" srcId="{5EBD9B21-4802-4604-8623-42E022E1C2AE}" destId="{630F0FC3-33FF-4C4E-BC91-31E3BCB455B6}" srcOrd="13" destOrd="0" presId="urn:microsoft.com/office/officeart/2011/layout/CircleProcess"/>
    <dgm:cxn modelId="{A2717359-DE26-463C-B1BA-F7260BE98EED}" type="presParOf" srcId="{630F0FC3-33FF-4C4E-BC91-31E3BCB455B6}" destId="{DD002250-39EF-41C6-B3D8-77F81B9F4699}" srcOrd="0" destOrd="0" presId="urn:microsoft.com/office/officeart/2011/layout/CircleProcess"/>
    <dgm:cxn modelId="{DD2AE010-720D-4F85-8A38-AEB891AFFA21}" type="presParOf" srcId="{5EBD9B21-4802-4604-8623-42E022E1C2AE}" destId="{B83B7164-AA8D-4EB8-AF35-5463F01E6A22}"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9C8EC-771F-4DBE-BFE2-35633C1819CB}">
      <dsp:nvSpPr>
        <dsp:cNvPr id="0" name=""/>
        <dsp:cNvSpPr/>
      </dsp:nvSpPr>
      <dsp:spPr>
        <a:xfrm>
          <a:off x="2403" y="307599"/>
          <a:ext cx="2928494" cy="11713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Copy file into local Repository</a:t>
          </a:r>
        </a:p>
      </dsp:txBody>
      <dsp:txXfrm>
        <a:off x="588102" y="307599"/>
        <a:ext cx="1757097" cy="1171397"/>
      </dsp:txXfrm>
    </dsp:sp>
    <dsp:sp modelId="{8577CEA1-4089-4B17-9AEB-CF19AD786496}">
      <dsp:nvSpPr>
        <dsp:cNvPr id="0" name=""/>
        <dsp:cNvSpPr/>
      </dsp:nvSpPr>
      <dsp:spPr>
        <a:xfrm>
          <a:off x="2638048" y="307599"/>
          <a:ext cx="2928494" cy="11713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Use “git add” command to stage the file</a:t>
          </a:r>
        </a:p>
      </dsp:txBody>
      <dsp:txXfrm>
        <a:off x="3223747" y="307599"/>
        <a:ext cx="1757097" cy="1171397"/>
      </dsp:txXfrm>
    </dsp:sp>
    <dsp:sp modelId="{1755B476-24B5-44CE-BC2E-0FCB84F07302}">
      <dsp:nvSpPr>
        <dsp:cNvPr id="0" name=""/>
        <dsp:cNvSpPr/>
      </dsp:nvSpPr>
      <dsp:spPr>
        <a:xfrm>
          <a:off x="5273693" y="307599"/>
          <a:ext cx="2928494" cy="11713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Use “git commit” command to be added to local repository. </a:t>
          </a:r>
        </a:p>
      </dsp:txBody>
      <dsp:txXfrm>
        <a:off x="5859392" y="307599"/>
        <a:ext cx="1757097" cy="11713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0DA18-4770-4489-8B53-4502DA6C82A2}">
      <dsp:nvSpPr>
        <dsp:cNvPr id="0" name=""/>
        <dsp:cNvSpPr/>
      </dsp:nvSpPr>
      <dsp:spPr>
        <a:xfrm>
          <a:off x="9464310" y="1990171"/>
          <a:ext cx="2158016" cy="215836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5974C6-897B-4170-B0F5-006834B46F84}">
      <dsp:nvSpPr>
        <dsp:cNvPr id="0" name=""/>
        <dsp:cNvSpPr/>
      </dsp:nvSpPr>
      <dsp:spPr>
        <a:xfrm>
          <a:off x="9535516" y="2062129"/>
          <a:ext cx="2014454" cy="201445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Perform pull request on GitHub</a:t>
          </a:r>
        </a:p>
      </dsp:txBody>
      <dsp:txXfrm>
        <a:off x="9823788" y="2349962"/>
        <a:ext cx="1439060" cy="1438786"/>
      </dsp:txXfrm>
    </dsp:sp>
    <dsp:sp modelId="{732AAF5E-39BA-49F1-B474-8D163CB4D532}">
      <dsp:nvSpPr>
        <dsp:cNvPr id="0" name=""/>
        <dsp:cNvSpPr/>
      </dsp:nvSpPr>
      <dsp:spPr>
        <a:xfrm rot="2700000">
          <a:off x="7232915" y="1990283"/>
          <a:ext cx="2157766" cy="2157766"/>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B63E7D-67B9-4669-9D9D-2AC6C8D3B296}">
      <dsp:nvSpPr>
        <dsp:cNvPr id="0" name=""/>
        <dsp:cNvSpPr/>
      </dsp:nvSpPr>
      <dsp:spPr>
        <a:xfrm>
          <a:off x="7306293" y="2062129"/>
          <a:ext cx="2014454" cy="201445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“git push &lt;link&gt; &lt;alternative branch&gt;” in order not to directly overwrite existing code</a:t>
          </a:r>
        </a:p>
      </dsp:txBody>
      <dsp:txXfrm>
        <a:off x="7593416" y="2349962"/>
        <a:ext cx="1439060" cy="1438786"/>
      </dsp:txXfrm>
    </dsp:sp>
    <dsp:sp modelId="{23E9DADE-313F-4E45-A1EF-7FF8E47EE070}">
      <dsp:nvSpPr>
        <dsp:cNvPr id="0" name=""/>
        <dsp:cNvSpPr/>
      </dsp:nvSpPr>
      <dsp:spPr>
        <a:xfrm rot="2700000">
          <a:off x="5003692" y="1990283"/>
          <a:ext cx="2157766" cy="2157766"/>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5AB9B2-267C-4F9A-976B-EEFBDE44ACF2}">
      <dsp:nvSpPr>
        <dsp:cNvPr id="0" name=""/>
        <dsp:cNvSpPr/>
      </dsp:nvSpPr>
      <dsp:spPr>
        <a:xfrm>
          <a:off x="5075922" y="2062129"/>
          <a:ext cx="2014454" cy="201445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Perform required “git add” and “git commit”.</a:t>
          </a:r>
        </a:p>
      </dsp:txBody>
      <dsp:txXfrm>
        <a:off x="5363045" y="2349962"/>
        <a:ext cx="1439060" cy="1438786"/>
      </dsp:txXfrm>
    </dsp:sp>
    <dsp:sp modelId="{1C06890B-0B38-47A4-9D03-707A45169147}">
      <dsp:nvSpPr>
        <dsp:cNvPr id="0" name=""/>
        <dsp:cNvSpPr/>
      </dsp:nvSpPr>
      <dsp:spPr>
        <a:xfrm rot="2700000">
          <a:off x="2773320" y="1990283"/>
          <a:ext cx="2157766" cy="2157766"/>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AC0438-BF5D-43A4-AA54-239C13A4147A}">
      <dsp:nvSpPr>
        <dsp:cNvPr id="0" name=""/>
        <dsp:cNvSpPr/>
      </dsp:nvSpPr>
      <dsp:spPr>
        <a:xfrm>
          <a:off x="2845550" y="2062129"/>
          <a:ext cx="2014454" cy="201445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Perform necessary editing</a:t>
          </a:r>
        </a:p>
      </dsp:txBody>
      <dsp:txXfrm>
        <a:off x="3133822" y="2349962"/>
        <a:ext cx="1439060" cy="1438786"/>
      </dsp:txXfrm>
    </dsp:sp>
    <dsp:sp modelId="{B9FD0A3B-B89F-4636-AF06-263A1DB57295}">
      <dsp:nvSpPr>
        <dsp:cNvPr id="0" name=""/>
        <dsp:cNvSpPr/>
      </dsp:nvSpPr>
      <dsp:spPr>
        <a:xfrm rot="2700000">
          <a:off x="542949" y="1990283"/>
          <a:ext cx="2157766" cy="2157766"/>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02250-39EF-41C6-B3D8-77F81B9F4699}">
      <dsp:nvSpPr>
        <dsp:cNvPr id="0" name=""/>
        <dsp:cNvSpPr/>
      </dsp:nvSpPr>
      <dsp:spPr>
        <a:xfrm>
          <a:off x="615179" y="2062129"/>
          <a:ext cx="2014454" cy="201445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“git pull” command to get the desired files on the local repository</a:t>
          </a:r>
        </a:p>
      </dsp:txBody>
      <dsp:txXfrm>
        <a:off x="903451" y="2349962"/>
        <a:ext cx="1439060" cy="14387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3EA8-F9BB-D0CE-8765-2889E7E33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EAE667-F143-31B9-582E-FE37746D32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E12A94-53F3-07F2-58E7-44ECBCDD166C}"/>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5" name="Footer Placeholder 4">
            <a:extLst>
              <a:ext uri="{FF2B5EF4-FFF2-40B4-BE49-F238E27FC236}">
                <a16:creationId xmlns:a16="http://schemas.microsoft.com/office/drawing/2014/main" id="{21B428DE-C264-C989-B20A-AC1798BA0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A7BDA-ED98-CC00-3F7B-46B126BD179D}"/>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125854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BF04-3614-1BAE-2419-DAE67C3755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9DB2F8-2FEB-C687-8D01-6393FEDE7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2A752-CD68-D440-FC34-667B03D3E1D5}"/>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5" name="Footer Placeholder 4">
            <a:extLst>
              <a:ext uri="{FF2B5EF4-FFF2-40B4-BE49-F238E27FC236}">
                <a16:creationId xmlns:a16="http://schemas.microsoft.com/office/drawing/2014/main" id="{1D19114F-9866-0F2B-A76F-CE7EE259D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76A67-7D80-54E9-AD46-7662534C1275}"/>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197269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7FA8C-5E1F-36EA-AFE7-7D982C90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C9BF3-005D-B8D7-8B74-CDB61DF1A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1ABBE-F22B-AB6D-4886-D0849D3E2C08}"/>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5" name="Footer Placeholder 4">
            <a:extLst>
              <a:ext uri="{FF2B5EF4-FFF2-40B4-BE49-F238E27FC236}">
                <a16:creationId xmlns:a16="http://schemas.microsoft.com/office/drawing/2014/main" id="{E6173353-6C33-84CF-6757-449FEACE7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DE331-56A5-A77E-8E56-E60F319676B5}"/>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86111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0F44-766A-B23E-4424-78860245E1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90B74-5016-3890-5A86-1C81705EED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513F8-FA48-DBFB-6D5E-C505B849EA3F}"/>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5" name="Footer Placeholder 4">
            <a:extLst>
              <a:ext uri="{FF2B5EF4-FFF2-40B4-BE49-F238E27FC236}">
                <a16:creationId xmlns:a16="http://schemas.microsoft.com/office/drawing/2014/main" id="{C1754D3C-84E5-67AA-66C5-34321B4EE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AB527-BB75-E19D-6ED8-FFE70BD392E2}"/>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51201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B352-6CB8-CB80-49BF-6A19F3BA6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5D3754-640E-855B-B2DC-A4A37FE8F9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2446F-60C7-4078-0513-5FFABBD154FB}"/>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5" name="Footer Placeholder 4">
            <a:extLst>
              <a:ext uri="{FF2B5EF4-FFF2-40B4-BE49-F238E27FC236}">
                <a16:creationId xmlns:a16="http://schemas.microsoft.com/office/drawing/2014/main" id="{2D39F873-4A8C-1D64-8F48-384CF88A0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E5201-650D-FF30-A202-06D967DD99D0}"/>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419121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C201-7BCF-ADD8-25D6-847C7405B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378595-CA98-F532-44FE-8FAE090CFE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02B16F-F125-A6E7-4F16-859B1C5513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BDB8A8-15DA-3041-78C0-28881132F921}"/>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6" name="Footer Placeholder 5">
            <a:extLst>
              <a:ext uri="{FF2B5EF4-FFF2-40B4-BE49-F238E27FC236}">
                <a16:creationId xmlns:a16="http://schemas.microsoft.com/office/drawing/2014/main" id="{767D2F3B-AC5C-5066-47DF-6578164F7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0A1F9-CD30-2A4F-6D90-F92C8E3A34BB}"/>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290701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07B0-3DDB-EED2-376C-67D0874D2F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8B1620-9B6F-934F-CA21-42668A6BDD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02271-D428-A92C-C737-B149B6DDF0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DAB5CD-62CE-7E93-CFBD-D633DB089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019CB7-9318-2132-A755-7F6E6546D5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C765D5-41E3-344C-5EBF-340919782239}"/>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8" name="Footer Placeholder 7">
            <a:extLst>
              <a:ext uri="{FF2B5EF4-FFF2-40B4-BE49-F238E27FC236}">
                <a16:creationId xmlns:a16="http://schemas.microsoft.com/office/drawing/2014/main" id="{0A31B561-23DD-4042-C428-12EBA9E8B2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143610-629E-A26F-5238-BDB010F23373}"/>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332632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736D-3F05-5FC7-17D1-D90A93E6B5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FFA11A-4CE4-B6CE-0308-1446AA3E2BF3}"/>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4" name="Footer Placeholder 3">
            <a:extLst>
              <a:ext uri="{FF2B5EF4-FFF2-40B4-BE49-F238E27FC236}">
                <a16:creationId xmlns:a16="http://schemas.microsoft.com/office/drawing/2014/main" id="{00776B6B-6EEB-B09D-2E73-79B8A5AED4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144BBE-22F9-76BC-65C7-D0BAD609DBFB}"/>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16597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6EB3E-7BE3-C2D4-A92E-57F81A513AB1}"/>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3" name="Footer Placeholder 2">
            <a:extLst>
              <a:ext uri="{FF2B5EF4-FFF2-40B4-BE49-F238E27FC236}">
                <a16:creationId xmlns:a16="http://schemas.microsoft.com/office/drawing/2014/main" id="{8480F448-7505-155C-4F6D-35AFE504E4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7D4299-B81C-65D1-6E94-C9B8468630D9}"/>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88595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82F0-CE8A-3929-1AE3-E43C3D52E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A6866C-BAD4-2337-E586-DE4BD087C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17387A-B311-BC98-A8E1-8661620C4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F7786-E53F-9B94-AF29-06FB1764E6BA}"/>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6" name="Footer Placeholder 5">
            <a:extLst>
              <a:ext uri="{FF2B5EF4-FFF2-40B4-BE49-F238E27FC236}">
                <a16:creationId xmlns:a16="http://schemas.microsoft.com/office/drawing/2014/main" id="{A033EB33-552E-BCEC-45B3-2CB5852E7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E13F4-3F30-0F6E-10BA-CC832FED304A}"/>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186836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E4B4-532E-509D-F610-6302F9D9F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A8C01E-E0C8-5E38-79C6-2FAADBBD72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C29E77-9792-62D2-F850-6F6201DF3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34905-33E3-B836-D1D3-EB1B88EA19F5}"/>
              </a:ext>
            </a:extLst>
          </p:cNvPr>
          <p:cNvSpPr>
            <a:spLocks noGrp="1"/>
          </p:cNvSpPr>
          <p:nvPr>
            <p:ph type="dt" sz="half" idx="10"/>
          </p:nvPr>
        </p:nvSpPr>
        <p:spPr/>
        <p:txBody>
          <a:bodyPr/>
          <a:lstStyle/>
          <a:p>
            <a:fld id="{0B649595-FF16-467A-9386-4078DFD48654}" type="datetimeFigureOut">
              <a:rPr lang="en-US" smtClean="0"/>
              <a:t>9/19/2022</a:t>
            </a:fld>
            <a:endParaRPr lang="en-US"/>
          </a:p>
        </p:txBody>
      </p:sp>
      <p:sp>
        <p:nvSpPr>
          <p:cNvPr id="6" name="Footer Placeholder 5">
            <a:extLst>
              <a:ext uri="{FF2B5EF4-FFF2-40B4-BE49-F238E27FC236}">
                <a16:creationId xmlns:a16="http://schemas.microsoft.com/office/drawing/2014/main" id="{5653C427-54F3-71BA-BA1B-E51CD0565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62C48-C8E0-6D93-C6CB-B17C8A8B0582}"/>
              </a:ext>
            </a:extLst>
          </p:cNvPr>
          <p:cNvSpPr>
            <a:spLocks noGrp="1"/>
          </p:cNvSpPr>
          <p:nvPr>
            <p:ph type="sldNum" sz="quarter" idx="12"/>
          </p:nvPr>
        </p:nvSpPr>
        <p:spPr/>
        <p:txBody>
          <a:bodyPr/>
          <a:lstStyle/>
          <a:p>
            <a:fld id="{7ADAFECB-19AB-460C-A65F-52FD588AD48C}" type="slidenum">
              <a:rPr lang="en-US" smtClean="0"/>
              <a:t>‹#›</a:t>
            </a:fld>
            <a:endParaRPr lang="en-US"/>
          </a:p>
        </p:txBody>
      </p:sp>
    </p:spTree>
    <p:extLst>
      <p:ext uri="{BB962C8B-B14F-4D97-AF65-F5344CB8AC3E}">
        <p14:creationId xmlns:p14="http://schemas.microsoft.com/office/powerpoint/2010/main" val="419106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AE93DE-9BE7-00D3-AE84-F0922CC6DB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46CC2-AF44-2B67-DDA1-06A80E436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54419-CBBA-1729-0EF2-37A4AA733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49595-FF16-467A-9386-4078DFD48654}" type="datetimeFigureOut">
              <a:rPr lang="en-US" smtClean="0"/>
              <a:t>9/19/2022</a:t>
            </a:fld>
            <a:endParaRPr lang="en-US"/>
          </a:p>
        </p:txBody>
      </p:sp>
      <p:sp>
        <p:nvSpPr>
          <p:cNvPr id="5" name="Footer Placeholder 4">
            <a:extLst>
              <a:ext uri="{FF2B5EF4-FFF2-40B4-BE49-F238E27FC236}">
                <a16:creationId xmlns:a16="http://schemas.microsoft.com/office/drawing/2014/main" id="{7DB0A06E-6EE5-6216-4824-2528AA94D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9FC86-4DAE-028F-6DD9-00285293A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AFECB-19AB-460C-A65F-52FD588AD48C}" type="slidenum">
              <a:rPr lang="en-US" smtClean="0"/>
              <a:t>‹#›</a:t>
            </a:fld>
            <a:endParaRPr lang="en-US"/>
          </a:p>
        </p:txBody>
      </p:sp>
    </p:spTree>
    <p:extLst>
      <p:ext uri="{BB962C8B-B14F-4D97-AF65-F5344CB8AC3E}">
        <p14:creationId xmlns:p14="http://schemas.microsoft.com/office/powerpoint/2010/main" val="1732896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49AA-BAF9-CD8B-C64F-67B5EC8593FD}"/>
              </a:ext>
            </a:extLst>
          </p:cNvPr>
          <p:cNvSpPr>
            <a:spLocks noGrp="1"/>
          </p:cNvSpPr>
          <p:nvPr>
            <p:ph type="title"/>
          </p:nvPr>
        </p:nvSpPr>
        <p:spPr/>
        <p:txBody>
          <a:bodyPr/>
          <a:lstStyle/>
          <a:p>
            <a:pPr algn="ctr"/>
            <a:r>
              <a:rPr lang="en-US" dirty="0"/>
              <a:t>What Is Git?</a:t>
            </a:r>
          </a:p>
        </p:txBody>
      </p:sp>
      <p:sp>
        <p:nvSpPr>
          <p:cNvPr id="3" name="Content Placeholder 2">
            <a:extLst>
              <a:ext uri="{FF2B5EF4-FFF2-40B4-BE49-F238E27FC236}">
                <a16:creationId xmlns:a16="http://schemas.microsoft.com/office/drawing/2014/main" id="{517A9981-117E-B084-0A1C-AC684B7AFF1F}"/>
              </a:ext>
            </a:extLst>
          </p:cNvPr>
          <p:cNvSpPr>
            <a:spLocks noGrp="1"/>
          </p:cNvSpPr>
          <p:nvPr>
            <p:ph idx="1"/>
          </p:nvPr>
        </p:nvSpPr>
        <p:spPr>
          <a:xfrm>
            <a:off x="838200" y="1825625"/>
            <a:ext cx="10515600" cy="1603375"/>
          </a:xfrm>
        </p:spPr>
        <p:txBody>
          <a:bodyPr/>
          <a:lstStyle/>
          <a:p>
            <a:r>
              <a:rPr lang="en-US" dirty="0"/>
              <a:t>Open source software for distributed version control</a:t>
            </a:r>
          </a:p>
          <a:p>
            <a:r>
              <a:rPr lang="en-US" dirty="0"/>
              <a:t>Used to track changes in any set of files</a:t>
            </a:r>
          </a:p>
          <a:p>
            <a:r>
              <a:rPr lang="en-US" dirty="0"/>
              <a:t>Coordination of work among programmers</a:t>
            </a:r>
          </a:p>
        </p:txBody>
      </p:sp>
      <p:sp>
        <p:nvSpPr>
          <p:cNvPr id="5" name="Title 1">
            <a:extLst>
              <a:ext uri="{FF2B5EF4-FFF2-40B4-BE49-F238E27FC236}">
                <a16:creationId xmlns:a16="http://schemas.microsoft.com/office/drawing/2014/main" id="{80003E63-D5CE-72C0-144C-F49619EFC163}"/>
              </a:ext>
            </a:extLst>
          </p:cNvPr>
          <p:cNvSpPr txBox="1">
            <a:spLocks/>
          </p:cNvSpPr>
          <p:nvPr/>
        </p:nvSpPr>
        <p:spPr>
          <a:xfrm>
            <a:off x="838200" y="34914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Is GitHub</a:t>
            </a:r>
          </a:p>
        </p:txBody>
      </p:sp>
      <p:sp>
        <p:nvSpPr>
          <p:cNvPr id="6" name="Content Placeholder 2">
            <a:extLst>
              <a:ext uri="{FF2B5EF4-FFF2-40B4-BE49-F238E27FC236}">
                <a16:creationId xmlns:a16="http://schemas.microsoft.com/office/drawing/2014/main" id="{4D8E98AA-5D9F-F3C8-4A20-F22B1CFDDA39}"/>
              </a:ext>
            </a:extLst>
          </p:cNvPr>
          <p:cNvSpPr txBox="1">
            <a:spLocks/>
          </p:cNvSpPr>
          <p:nvPr/>
        </p:nvSpPr>
        <p:spPr>
          <a:xfrm>
            <a:off x="838200" y="4816964"/>
            <a:ext cx="10515600" cy="1603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Internet hosting service for software development and version control using Git.</a:t>
            </a:r>
          </a:p>
          <a:p>
            <a:r>
              <a:rPr lang="en-US" dirty="0"/>
              <a:t>Provides Git services plus access control, bug tracking, task management, continuous integration, </a:t>
            </a:r>
            <a:r>
              <a:rPr lang="en-US" dirty="0" err="1"/>
              <a:t>etc</a:t>
            </a:r>
            <a:r>
              <a:rPr lang="en-US" dirty="0"/>
              <a:t>…</a:t>
            </a:r>
          </a:p>
        </p:txBody>
      </p:sp>
    </p:spTree>
    <p:extLst>
      <p:ext uri="{BB962C8B-B14F-4D97-AF65-F5344CB8AC3E}">
        <p14:creationId xmlns:p14="http://schemas.microsoft.com/office/powerpoint/2010/main" val="306641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7880-6976-DCFC-CC52-15D1EF78A25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9261800D-EEB3-6401-C630-129A6E5B77D7}"/>
              </a:ext>
            </a:extLst>
          </p:cNvPr>
          <p:cNvSpPr>
            <a:spLocks noGrp="1"/>
          </p:cNvSpPr>
          <p:nvPr>
            <p:ph idx="1"/>
          </p:nvPr>
        </p:nvSpPr>
        <p:spPr/>
        <p:txBody>
          <a:bodyPr/>
          <a:lstStyle/>
          <a:p>
            <a:pPr marL="0" indent="0">
              <a:buNone/>
            </a:pPr>
            <a:r>
              <a:rPr lang="en-US" dirty="0"/>
              <a:t>In order to work with Git, a user should:</a:t>
            </a:r>
          </a:p>
          <a:p>
            <a:r>
              <a:rPr lang="en-US" dirty="0"/>
              <a:t>Download Git.</a:t>
            </a:r>
          </a:p>
          <a:p>
            <a:r>
              <a:rPr lang="en-US" dirty="0"/>
              <a:t>Set Default editor for Git (Usually it’s </a:t>
            </a:r>
            <a:r>
              <a:rPr lang="en-US" dirty="0" err="1"/>
              <a:t>vscode</a:t>
            </a:r>
            <a:r>
              <a:rPr lang="en-US" dirty="0"/>
              <a:t>) since it may be used.</a:t>
            </a:r>
          </a:p>
          <a:p>
            <a:r>
              <a:rPr lang="en-US" dirty="0"/>
              <a:t>Create an account on GitHub.</a:t>
            </a:r>
          </a:p>
          <a:p>
            <a:r>
              <a:rPr lang="en-US" dirty="0"/>
              <a:t>Insure the Git BASH is working and become familiar with basic windows commands, since they’ll be used</a:t>
            </a:r>
          </a:p>
          <a:p>
            <a:r>
              <a:rPr lang="en-US" dirty="0"/>
              <a:t>Download GitHub Desktop, which is helpful to set local repositories and track changes visually.</a:t>
            </a:r>
          </a:p>
        </p:txBody>
      </p:sp>
    </p:spTree>
    <p:extLst>
      <p:ext uri="{BB962C8B-B14F-4D97-AF65-F5344CB8AC3E}">
        <p14:creationId xmlns:p14="http://schemas.microsoft.com/office/powerpoint/2010/main" val="394904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2DDFC8-9BD8-6ED4-F54C-BB85C14E876B}"/>
              </a:ext>
            </a:extLst>
          </p:cNvPr>
          <p:cNvSpPr>
            <a:spLocks noGrp="1"/>
          </p:cNvSpPr>
          <p:nvPr>
            <p:ph type="title"/>
          </p:nvPr>
        </p:nvSpPr>
        <p:spPr/>
        <p:txBody>
          <a:bodyPr/>
          <a:lstStyle/>
          <a:p>
            <a:r>
              <a:rPr lang="en-US" dirty="0"/>
              <a:t>Process</a:t>
            </a:r>
          </a:p>
        </p:txBody>
      </p:sp>
      <p:sp>
        <p:nvSpPr>
          <p:cNvPr id="4" name="Content Placeholder 3">
            <a:extLst>
              <a:ext uri="{FF2B5EF4-FFF2-40B4-BE49-F238E27FC236}">
                <a16:creationId xmlns:a16="http://schemas.microsoft.com/office/drawing/2014/main" id="{53A697DB-1013-A511-339A-D35D8A53CB7D}"/>
              </a:ext>
            </a:extLst>
          </p:cNvPr>
          <p:cNvSpPr>
            <a:spLocks noGrp="1"/>
          </p:cNvSpPr>
          <p:nvPr>
            <p:ph idx="1"/>
          </p:nvPr>
        </p:nvSpPr>
        <p:spPr/>
        <p:txBody>
          <a:bodyPr/>
          <a:lstStyle/>
          <a:p>
            <a:r>
              <a:rPr lang="en-US" dirty="0"/>
              <a:t>The user creates a repository on GitHub, used to store and share his code.</a:t>
            </a:r>
          </a:p>
          <a:p>
            <a:r>
              <a:rPr lang="en-US" dirty="0"/>
              <a:t>The Repository is cloned into a local repository on the personal computer. This can be done either from Git BASH (using “git clone” command), or from GitHub Desktop.</a:t>
            </a:r>
          </a:p>
          <a:p>
            <a:r>
              <a:rPr lang="en-US" dirty="0"/>
              <a:t>Once the Repository is cloned, the remote and local repositories are in sync.</a:t>
            </a:r>
          </a:p>
        </p:txBody>
      </p:sp>
    </p:spTree>
    <p:extLst>
      <p:ext uri="{BB962C8B-B14F-4D97-AF65-F5344CB8AC3E}">
        <p14:creationId xmlns:p14="http://schemas.microsoft.com/office/powerpoint/2010/main" val="266073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FF52-5718-A988-D3D9-A64C362EA903}"/>
              </a:ext>
            </a:extLst>
          </p:cNvPr>
          <p:cNvSpPr>
            <a:spLocks noGrp="1"/>
          </p:cNvSpPr>
          <p:nvPr>
            <p:ph type="title"/>
          </p:nvPr>
        </p:nvSpPr>
        <p:spPr/>
        <p:txBody>
          <a:bodyPr/>
          <a:lstStyle/>
          <a:p>
            <a:r>
              <a:rPr lang="en-US" dirty="0"/>
              <a:t>Adding Files</a:t>
            </a:r>
          </a:p>
        </p:txBody>
      </p:sp>
      <p:graphicFrame>
        <p:nvGraphicFramePr>
          <p:cNvPr id="3" name="Diagram 2">
            <a:extLst>
              <a:ext uri="{FF2B5EF4-FFF2-40B4-BE49-F238E27FC236}">
                <a16:creationId xmlns:a16="http://schemas.microsoft.com/office/drawing/2014/main" id="{7A768081-2C41-A188-03A6-36E80299ED4D}"/>
              </a:ext>
            </a:extLst>
          </p:cNvPr>
          <p:cNvGraphicFramePr/>
          <p:nvPr>
            <p:extLst>
              <p:ext uri="{D42A27DB-BD31-4B8C-83A1-F6EECF244321}">
                <p14:modId xmlns:p14="http://schemas.microsoft.com/office/powerpoint/2010/main" val="1290102998"/>
              </p:ext>
            </p:extLst>
          </p:nvPr>
        </p:nvGraphicFramePr>
        <p:xfrm>
          <a:off x="1993704" y="1507808"/>
          <a:ext cx="8204591" cy="1786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793951F-1552-803E-E8CF-7B1101690368}"/>
              </a:ext>
            </a:extLst>
          </p:cNvPr>
          <p:cNvSpPr txBox="1"/>
          <p:nvPr/>
        </p:nvSpPr>
        <p:spPr>
          <a:xfrm>
            <a:off x="2671688" y="3294405"/>
            <a:ext cx="3424311" cy="923330"/>
          </a:xfrm>
          <a:prstGeom prst="rect">
            <a:avLst/>
          </a:prstGeom>
          <a:noFill/>
        </p:spPr>
        <p:txBody>
          <a:bodyPr wrap="square" rtlCol="0">
            <a:spAutoFit/>
          </a:bodyPr>
          <a:lstStyle/>
          <a:p>
            <a:r>
              <a:rPr lang="en-US" dirty="0"/>
              <a:t>Any change in the files will require to re-do steps 2 and 3 above in order to be .</a:t>
            </a:r>
          </a:p>
        </p:txBody>
      </p:sp>
      <p:sp>
        <p:nvSpPr>
          <p:cNvPr id="5" name="TextBox 4">
            <a:extLst>
              <a:ext uri="{FF2B5EF4-FFF2-40B4-BE49-F238E27FC236}">
                <a16:creationId xmlns:a16="http://schemas.microsoft.com/office/drawing/2014/main" id="{1241BDC2-5A7D-65C5-17A3-8A9A726348ED}"/>
              </a:ext>
            </a:extLst>
          </p:cNvPr>
          <p:cNvSpPr txBox="1"/>
          <p:nvPr/>
        </p:nvSpPr>
        <p:spPr>
          <a:xfrm>
            <a:off x="7152249" y="3294405"/>
            <a:ext cx="3424311" cy="923330"/>
          </a:xfrm>
          <a:prstGeom prst="rect">
            <a:avLst/>
          </a:prstGeom>
          <a:noFill/>
        </p:spPr>
        <p:txBody>
          <a:bodyPr wrap="square" rtlCol="0">
            <a:spAutoFit/>
          </a:bodyPr>
          <a:lstStyle/>
          <a:p>
            <a:r>
              <a:rPr lang="en-US" dirty="0"/>
              <a:t>Commits are usually sent with messages citing the changes that were done on the files.</a:t>
            </a:r>
          </a:p>
        </p:txBody>
      </p:sp>
      <p:sp>
        <p:nvSpPr>
          <p:cNvPr id="6" name="TextBox 5">
            <a:extLst>
              <a:ext uri="{FF2B5EF4-FFF2-40B4-BE49-F238E27FC236}">
                <a16:creationId xmlns:a16="http://schemas.microsoft.com/office/drawing/2014/main" id="{83417365-1483-4270-69B6-960134107A1B}"/>
              </a:ext>
            </a:extLst>
          </p:cNvPr>
          <p:cNvSpPr txBox="1"/>
          <p:nvPr/>
        </p:nvSpPr>
        <p:spPr>
          <a:xfrm>
            <a:off x="838200" y="4614203"/>
            <a:ext cx="9571892" cy="923330"/>
          </a:xfrm>
          <a:prstGeom prst="rect">
            <a:avLst/>
          </a:prstGeom>
          <a:noFill/>
        </p:spPr>
        <p:txBody>
          <a:bodyPr wrap="square" rtlCol="0">
            <a:spAutoFit/>
          </a:bodyPr>
          <a:lstStyle/>
          <a:p>
            <a:r>
              <a:rPr lang="en-US" dirty="0"/>
              <a:t>Adding the files from the local repository to GitHub is accomplished using “git push &lt;link&gt; &lt;branch&gt;” command. Once added to the remote repository, files are public and ready to be edited by other collaborators.</a:t>
            </a:r>
          </a:p>
        </p:txBody>
      </p:sp>
    </p:spTree>
    <p:extLst>
      <p:ext uri="{BB962C8B-B14F-4D97-AF65-F5344CB8AC3E}">
        <p14:creationId xmlns:p14="http://schemas.microsoft.com/office/powerpoint/2010/main" val="382165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DBD2-4D3C-BBB1-82F9-2D7DE07C2360}"/>
              </a:ext>
            </a:extLst>
          </p:cNvPr>
          <p:cNvSpPr>
            <a:spLocks noGrp="1"/>
          </p:cNvSpPr>
          <p:nvPr>
            <p:ph type="title"/>
          </p:nvPr>
        </p:nvSpPr>
        <p:spPr/>
        <p:txBody>
          <a:bodyPr/>
          <a:lstStyle/>
          <a:p>
            <a:r>
              <a:rPr lang="en-US" dirty="0"/>
              <a:t>Editing Files</a:t>
            </a:r>
          </a:p>
        </p:txBody>
      </p:sp>
      <p:sp>
        <p:nvSpPr>
          <p:cNvPr id="3" name="TextBox 2">
            <a:extLst>
              <a:ext uri="{FF2B5EF4-FFF2-40B4-BE49-F238E27FC236}">
                <a16:creationId xmlns:a16="http://schemas.microsoft.com/office/drawing/2014/main" id="{68BC1C8F-FF27-2CF5-B2DB-4D4A868DFDBA}"/>
              </a:ext>
            </a:extLst>
          </p:cNvPr>
          <p:cNvSpPr txBox="1"/>
          <p:nvPr/>
        </p:nvSpPr>
        <p:spPr>
          <a:xfrm>
            <a:off x="838200" y="1533378"/>
            <a:ext cx="10387818" cy="923330"/>
          </a:xfrm>
          <a:prstGeom prst="rect">
            <a:avLst/>
          </a:prstGeom>
          <a:noFill/>
        </p:spPr>
        <p:txBody>
          <a:bodyPr wrap="square" rtlCol="0">
            <a:spAutoFit/>
          </a:bodyPr>
          <a:lstStyle/>
          <a:p>
            <a:r>
              <a:rPr lang="en-US" dirty="0"/>
              <a:t>A collaborator can have access to files in the remote repository. First he needs to clone the repository to a local one on his personal machine.</a:t>
            </a:r>
          </a:p>
          <a:p>
            <a:r>
              <a:rPr lang="en-US" dirty="0"/>
              <a:t>The Process of Editing is as follows:</a:t>
            </a:r>
          </a:p>
        </p:txBody>
      </p:sp>
      <p:graphicFrame>
        <p:nvGraphicFramePr>
          <p:cNvPr id="4" name="Diagram 3">
            <a:extLst>
              <a:ext uri="{FF2B5EF4-FFF2-40B4-BE49-F238E27FC236}">
                <a16:creationId xmlns:a16="http://schemas.microsoft.com/office/drawing/2014/main" id="{A3F055CF-13F7-BDC5-8C01-48356E01F3CC}"/>
              </a:ext>
            </a:extLst>
          </p:cNvPr>
          <p:cNvGraphicFramePr/>
          <p:nvPr>
            <p:extLst>
              <p:ext uri="{D42A27DB-BD31-4B8C-83A1-F6EECF244321}">
                <p14:modId xmlns:p14="http://schemas.microsoft.com/office/powerpoint/2010/main" val="3842114970"/>
              </p:ext>
            </p:extLst>
          </p:nvPr>
        </p:nvGraphicFramePr>
        <p:xfrm>
          <a:off x="225083" y="705599"/>
          <a:ext cx="11718388" cy="613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6574F34-D32A-27AC-E2EB-11D0781F12BF}"/>
              </a:ext>
            </a:extLst>
          </p:cNvPr>
          <p:cNvSpPr txBox="1"/>
          <p:nvPr/>
        </p:nvSpPr>
        <p:spPr>
          <a:xfrm>
            <a:off x="838200" y="5205047"/>
            <a:ext cx="10515600" cy="923330"/>
          </a:xfrm>
          <a:prstGeom prst="rect">
            <a:avLst/>
          </a:prstGeom>
          <a:noFill/>
        </p:spPr>
        <p:txBody>
          <a:bodyPr wrap="square" rtlCol="0">
            <a:spAutoFit/>
          </a:bodyPr>
          <a:lstStyle/>
          <a:p>
            <a:r>
              <a:rPr lang="en-US" dirty="0"/>
              <a:t>The main editor (or the team leader), can check a comparison between original and edited code and add comments. If everything is satisfying, the alternative branch is merged with the main branch in order to add the edited code to the main code and proceed with the project.</a:t>
            </a:r>
          </a:p>
        </p:txBody>
      </p:sp>
    </p:spTree>
    <p:extLst>
      <p:ext uri="{BB962C8B-B14F-4D97-AF65-F5344CB8AC3E}">
        <p14:creationId xmlns:p14="http://schemas.microsoft.com/office/powerpoint/2010/main" val="372378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FB1E-3822-B476-E875-1A3E312AA947}"/>
              </a:ext>
            </a:extLst>
          </p:cNvPr>
          <p:cNvSpPr>
            <a:spLocks noGrp="1"/>
          </p:cNvSpPr>
          <p:nvPr>
            <p:ph type="title"/>
          </p:nvPr>
        </p:nvSpPr>
        <p:spPr/>
        <p:txBody>
          <a:bodyPr/>
          <a:lstStyle/>
          <a:p>
            <a:r>
              <a:rPr lang="en-US" dirty="0"/>
              <a:t>Fork</a:t>
            </a:r>
          </a:p>
        </p:txBody>
      </p:sp>
      <p:sp>
        <p:nvSpPr>
          <p:cNvPr id="3" name="TextBox 2">
            <a:extLst>
              <a:ext uri="{FF2B5EF4-FFF2-40B4-BE49-F238E27FC236}">
                <a16:creationId xmlns:a16="http://schemas.microsoft.com/office/drawing/2014/main" id="{C1996339-A219-BB52-8838-46405C751BCD}"/>
              </a:ext>
            </a:extLst>
          </p:cNvPr>
          <p:cNvSpPr txBox="1"/>
          <p:nvPr/>
        </p:nvSpPr>
        <p:spPr>
          <a:xfrm>
            <a:off x="838200" y="1547446"/>
            <a:ext cx="10515600" cy="2308324"/>
          </a:xfrm>
          <a:prstGeom prst="rect">
            <a:avLst/>
          </a:prstGeom>
          <a:noFill/>
        </p:spPr>
        <p:txBody>
          <a:bodyPr wrap="square" rtlCol="0">
            <a:spAutoFit/>
          </a:bodyPr>
          <a:lstStyle/>
          <a:p>
            <a:r>
              <a:rPr lang="en-US" dirty="0"/>
              <a:t>Used when an non-collaborator wants to collaborate and improve a code existing in a public repository. The steps are as follows:</a:t>
            </a:r>
          </a:p>
          <a:p>
            <a:pPr marL="285750" indent="-285750">
              <a:buFont typeface="Arial" panose="020B0604020202020204" pitchFamily="34" charset="0"/>
              <a:buChar char="•"/>
            </a:pPr>
            <a:r>
              <a:rPr lang="en-US" dirty="0"/>
              <a:t>The user forks the repository in order to copy it into another one in his profile.</a:t>
            </a:r>
          </a:p>
          <a:p>
            <a:pPr marL="285750" indent="-285750">
              <a:buFont typeface="Arial" panose="020B0604020202020204" pitchFamily="34" charset="0"/>
              <a:buChar char="•"/>
            </a:pPr>
            <a:r>
              <a:rPr lang="en-US" dirty="0"/>
              <a:t>The user clones it and performs the desired editing and the same chain of actions and commands, from pulling to pushing.</a:t>
            </a:r>
          </a:p>
          <a:p>
            <a:pPr marL="285750" indent="-285750">
              <a:buFont typeface="Arial" panose="020B0604020202020204" pitchFamily="34" charset="0"/>
              <a:buChar char="•"/>
            </a:pPr>
            <a:r>
              <a:rPr lang="en-US" dirty="0"/>
              <a:t>After pushing to the fork repository, the editor creates a pull request.</a:t>
            </a:r>
          </a:p>
          <a:p>
            <a:pPr marL="285750" indent="-285750">
              <a:buFont typeface="Arial" panose="020B0604020202020204" pitchFamily="34" charset="0"/>
              <a:buChar char="•"/>
            </a:pPr>
            <a:r>
              <a:rPr lang="en-US" dirty="0"/>
              <a:t>The owner of the code is notified, compares his version and the new version, and can merge the changes with his own code.</a:t>
            </a:r>
          </a:p>
        </p:txBody>
      </p:sp>
    </p:spTree>
    <p:extLst>
      <p:ext uri="{BB962C8B-B14F-4D97-AF65-F5344CB8AC3E}">
        <p14:creationId xmlns:p14="http://schemas.microsoft.com/office/powerpoint/2010/main" val="2697013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548</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What Is Git?</vt:lpstr>
      <vt:lpstr>Requirements</vt:lpstr>
      <vt:lpstr>Process</vt:lpstr>
      <vt:lpstr>Adding Files</vt:lpstr>
      <vt:lpstr>Editing Files</vt:lpstr>
      <vt:lpstr>Fork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Git?</dc:title>
  <dc:creator>Youssef Fahed</dc:creator>
  <cp:lastModifiedBy>Youssef Fahed</cp:lastModifiedBy>
  <cp:revision>4</cp:revision>
  <dcterms:created xsi:type="dcterms:W3CDTF">2022-09-19T14:29:52Z</dcterms:created>
  <dcterms:modified xsi:type="dcterms:W3CDTF">2022-09-19T15:24:06Z</dcterms:modified>
</cp:coreProperties>
</file>