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5376863" cy="7169150" type="B5ISO"/>
  <p:notesSz cx="6858000" cy="9144000"/>
  <p:defaultTextStyle>
    <a:defPPr>
      <a:defRPr lang="en-US"/>
    </a:defPPr>
    <a:lvl1pPr marL="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9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9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8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8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8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7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737"/>
  </p:normalViewPr>
  <p:slideViewPr>
    <p:cSldViewPr snapToGrid="0" snapToObjects="1">
      <p:cViewPr varScale="1">
        <p:scale>
          <a:sx n="170" d="100"/>
          <a:sy n="170" d="100"/>
        </p:scale>
        <p:origin x="2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9" y="3765465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8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2"/>
            <a:ext cx="1159386" cy="60755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1" y="381692"/>
            <a:ext cx="3410947" cy="60755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81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60" y="1787312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60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91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60" y="1908454"/>
            <a:ext cx="2285167" cy="4548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1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1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1" y="2618732"/>
            <a:ext cx="2274665" cy="3851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8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8" y="2618732"/>
            <a:ext cx="2285867" cy="3851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78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1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8" y="1032227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6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0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8" y="1032227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6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52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9AEF-60A9-A943-B104-3A1D3B79ECCC}" type="datetimeFigureOut">
              <a:rPr lang="de-DE" smtClean="0"/>
              <a:t>11.09.19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7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E88D-2389-DE48-9D81-9CD23B133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4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9FCCAD5C-07B7-8141-84FE-5011702E3833}"/>
              </a:ext>
            </a:extLst>
          </p:cNvPr>
          <p:cNvSpPr/>
          <p:nvPr/>
        </p:nvSpPr>
        <p:spPr>
          <a:xfrm>
            <a:off x="2279068" y="4122982"/>
            <a:ext cx="815163" cy="5245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/>
              <a:t>Selected </a:t>
            </a:r>
            <a:r>
              <a:rPr lang="de-DE" sz="1200" dirty="0" err="1"/>
              <a:t>samples</a:t>
            </a:r>
            <a:endParaRPr lang="de-DE" sz="1100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B4251112-E34C-684E-889A-CF88F95E3F93}"/>
              </a:ext>
            </a:extLst>
          </p:cNvPr>
          <p:cNvSpPr/>
          <p:nvPr/>
        </p:nvSpPr>
        <p:spPr>
          <a:xfrm>
            <a:off x="2600699" y="1808731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848965-17D0-FF43-B358-144C7F6EF289}"/>
              </a:ext>
            </a:extLst>
          </p:cNvPr>
          <p:cNvSpPr/>
          <p:nvPr/>
        </p:nvSpPr>
        <p:spPr>
          <a:xfrm>
            <a:off x="992975" y="1272593"/>
            <a:ext cx="3387357" cy="43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/>
              <a:t>Shift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</a:t>
            </a:r>
            <a:r>
              <a:rPr lang="de-DE" sz="1400" dirty="0" err="1"/>
              <a:t>comparable</a:t>
            </a:r>
            <a:r>
              <a:rPr lang="de-DE" sz="1400" dirty="0"/>
              <a:t> </a:t>
            </a:r>
            <a:r>
              <a:rPr lang="de-DE" sz="1400" dirty="0" err="1"/>
              <a:t>sinewaves</a:t>
            </a:r>
            <a:endParaRPr lang="de-DE" sz="14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09E897F-E871-5648-920F-A76BA30A20FE}"/>
              </a:ext>
            </a:extLst>
          </p:cNvPr>
          <p:cNvSpPr/>
          <p:nvPr/>
        </p:nvSpPr>
        <p:spPr>
          <a:xfrm>
            <a:off x="2600697" y="2822433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E54D3B-2C61-0047-87DD-77194002EC1D}"/>
              </a:ext>
            </a:extLst>
          </p:cNvPr>
          <p:cNvSpPr/>
          <p:nvPr/>
        </p:nvSpPr>
        <p:spPr>
          <a:xfrm>
            <a:off x="992975" y="2224311"/>
            <a:ext cx="3387357" cy="52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Remove 50Hz </a:t>
            </a:r>
            <a:r>
              <a:rPr lang="de-DE" sz="1400" dirty="0" err="1"/>
              <a:t>wave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Denoise</a:t>
            </a:r>
            <a:r>
              <a:rPr lang="de-DE" sz="1400" dirty="0"/>
              <a:t> </a:t>
            </a:r>
            <a:r>
              <a:rPr lang="de-DE" sz="1400" dirty="0" err="1"/>
              <a:t>samples</a:t>
            </a:r>
            <a:r>
              <a:rPr lang="de-DE" sz="1400" dirty="0"/>
              <a:t> (</a:t>
            </a:r>
            <a:r>
              <a:rPr lang="de-DE" sz="1400" dirty="0" err="1"/>
              <a:t>signals</a:t>
            </a:r>
            <a:r>
              <a:rPr lang="de-DE" sz="1400" dirty="0"/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353C5E-D938-8A4B-BE6F-21803C36B854}"/>
              </a:ext>
            </a:extLst>
          </p:cNvPr>
          <p:cNvSpPr/>
          <p:nvPr/>
        </p:nvSpPr>
        <p:spPr>
          <a:xfrm>
            <a:off x="992980" y="5210199"/>
            <a:ext cx="3387357" cy="52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Feature </a:t>
            </a:r>
            <a:r>
              <a:rPr lang="de-DE" sz="1400" dirty="0" err="1"/>
              <a:t>reduction</a:t>
            </a:r>
            <a:endParaRPr lang="de-DE" sz="1400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C1B7E9B-31D5-C948-BE91-75D658DDCF88}"/>
              </a:ext>
            </a:extLst>
          </p:cNvPr>
          <p:cNvSpPr/>
          <p:nvPr/>
        </p:nvSpPr>
        <p:spPr>
          <a:xfrm>
            <a:off x="2600697" y="3707321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15BDFA5-2247-3E4E-88A7-BC62BDB5E76E}"/>
              </a:ext>
            </a:extLst>
          </p:cNvPr>
          <p:cNvSpPr/>
          <p:nvPr/>
        </p:nvSpPr>
        <p:spPr>
          <a:xfrm>
            <a:off x="2600710" y="5803853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E13E72-3466-D84C-8F3C-C8A069A3B81B}"/>
              </a:ext>
            </a:extLst>
          </p:cNvPr>
          <p:cNvSpPr/>
          <p:nvPr/>
        </p:nvSpPr>
        <p:spPr>
          <a:xfrm>
            <a:off x="992977" y="6184851"/>
            <a:ext cx="3387357" cy="52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Feed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Neural</a:t>
            </a:r>
            <a:r>
              <a:rPr lang="de-DE" sz="1400" dirty="0"/>
              <a:t> Network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prediction</a:t>
            </a:r>
            <a:endParaRPr lang="de-DE" sz="1400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ADDC7C48-57F3-9945-859F-B9F64D79956F}"/>
              </a:ext>
            </a:extLst>
          </p:cNvPr>
          <p:cNvSpPr/>
          <p:nvPr/>
        </p:nvSpPr>
        <p:spPr>
          <a:xfrm>
            <a:off x="2600706" y="4772916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B4567A-DEF6-084E-99FE-82CD9F232708}"/>
              </a:ext>
            </a:extLst>
          </p:cNvPr>
          <p:cNvSpPr/>
          <p:nvPr/>
        </p:nvSpPr>
        <p:spPr>
          <a:xfrm>
            <a:off x="1594506" y="3219723"/>
            <a:ext cx="2184273" cy="43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/>
              <a:t>Undersampling</a:t>
            </a:r>
            <a:endParaRPr lang="de-DE" sz="1400" dirty="0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233995BB-3458-294F-A017-61ED1261ADBA}"/>
              </a:ext>
            </a:extLst>
          </p:cNvPr>
          <p:cNvSpPr/>
          <p:nvPr/>
        </p:nvSpPr>
        <p:spPr>
          <a:xfrm>
            <a:off x="2279068" y="225307"/>
            <a:ext cx="815163" cy="5245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/>
              <a:t>Training  </a:t>
            </a:r>
            <a:r>
              <a:rPr lang="de-DE" sz="1200" dirty="0" err="1"/>
              <a:t>samples</a:t>
            </a:r>
            <a:endParaRPr lang="de-DE" sz="1100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798C8DB-A0B8-3B49-8648-880822C2745A}"/>
              </a:ext>
            </a:extLst>
          </p:cNvPr>
          <p:cNvSpPr/>
          <p:nvPr/>
        </p:nvSpPr>
        <p:spPr>
          <a:xfrm>
            <a:off x="2600704" y="860746"/>
            <a:ext cx="171893" cy="31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2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EEBBC0A5-8CFA-7842-B516-EC3406953CB9}"/>
              </a:ext>
            </a:extLst>
          </p:cNvPr>
          <p:cNvSpPr/>
          <p:nvPr/>
        </p:nvSpPr>
        <p:spPr>
          <a:xfrm>
            <a:off x="592109" y="468684"/>
            <a:ext cx="703300" cy="3222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err="1"/>
              <a:t>samples</a:t>
            </a:r>
            <a:endParaRPr lang="de-DE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0C1B-B850-7649-923E-CDDD0947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35" y="97436"/>
            <a:ext cx="2661016" cy="136347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EA79EEAF-7C76-B849-B5BA-1A1549178A71}"/>
              </a:ext>
            </a:extLst>
          </p:cNvPr>
          <p:cNvSpPr/>
          <p:nvPr/>
        </p:nvSpPr>
        <p:spPr>
          <a:xfrm>
            <a:off x="855504" y="1108691"/>
            <a:ext cx="176509" cy="612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1B2624-A538-CE41-8610-493A5ED49E46}"/>
              </a:ext>
            </a:extLst>
          </p:cNvPr>
          <p:cNvSpPr/>
          <p:nvPr/>
        </p:nvSpPr>
        <p:spPr>
          <a:xfrm>
            <a:off x="330975" y="2038416"/>
            <a:ext cx="1225569" cy="443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err="1"/>
              <a:t>Shift</a:t>
            </a:r>
            <a:r>
              <a:rPr lang="de-DE" sz="800" dirty="0"/>
              <a:t> </a:t>
            </a:r>
            <a:r>
              <a:rPr lang="de-DE" sz="800" dirty="0" err="1"/>
              <a:t>data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create</a:t>
            </a:r>
            <a:r>
              <a:rPr lang="de-DE" sz="800" dirty="0"/>
              <a:t> </a:t>
            </a:r>
            <a:r>
              <a:rPr lang="de-DE" sz="800" dirty="0" err="1"/>
              <a:t>comparable</a:t>
            </a:r>
            <a:r>
              <a:rPr lang="de-DE" sz="800" dirty="0"/>
              <a:t> </a:t>
            </a:r>
            <a:r>
              <a:rPr lang="de-DE" sz="800" dirty="0" err="1"/>
              <a:t>sinewaves</a:t>
            </a:r>
            <a:endParaRPr lang="de-DE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1979A-7741-7840-B995-3DA5D7BA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84" y="1586906"/>
            <a:ext cx="2868071" cy="146672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FAD1D6-84A1-6345-93E8-13DFD4933D6F}"/>
              </a:ext>
            </a:extLst>
          </p:cNvPr>
          <p:cNvSpPr/>
          <p:nvPr/>
        </p:nvSpPr>
        <p:spPr>
          <a:xfrm>
            <a:off x="330973" y="3729640"/>
            <a:ext cx="1225569" cy="443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/>
              <a:t>Remove 50Hz </a:t>
            </a:r>
            <a:r>
              <a:rPr lang="de-DE" sz="800" dirty="0" err="1"/>
              <a:t>wave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br>
              <a:rPr lang="de-DE" sz="800" dirty="0"/>
            </a:br>
            <a:r>
              <a:rPr lang="de-DE" sz="800" dirty="0" err="1"/>
              <a:t>denoise</a:t>
            </a:r>
            <a:r>
              <a:rPr lang="de-DE" sz="800" dirty="0"/>
              <a:t> </a:t>
            </a:r>
            <a:r>
              <a:rPr lang="de-DE" sz="800" dirty="0" err="1"/>
              <a:t>samples</a:t>
            </a:r>
            <a:endParaRPr lang="de-DE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9DF8DE-8446-DB41-B49E-0937FF3F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05" y="3181990"/>
            <a:ext cx="2945827" cy="153908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E25C532F-F4EE-B842-AE9A-AAB86A9C133E}"/>
              </a:ext>
            </a:extLst>
          </p:cNvPr>
          <p:cNvSpPr/>
          <p:nvPr/>
        </p:nvSpPr>
        <p:spPr>
          <a:xfrm>
            <a:off x="855502" y="2827503"/>
            <a:ext cx="176509" cy="612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5D8A3-6249-5D4A-A683-C2D93D07B60F}"/>
              </a:ext>
            </a:extLst>
          </p:cNvPr>
          <p:cNvCxnSpPr/>
          <p:nvPr/>
        </p:nvCxnSpPr>
        <p:spPr>
          <a:xfrm>
            <a:off x="1618938" y="629828"/>
            <a:ext cx="65207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8172B8-6991-3B44-8438-74336BF85F24}"/>
              </a:ext>
            </a:extLst>
          </p:cNvPr>
          <p:cNvCxnSpPr>
            <a:cxnSpLocks/>
          </p:cNvCxnSpPr>
          <p:nvPr/>
        </p:nvCxnSpPr>
        <p:spPr>
          <a:xfrm flipV="1">
            <a:off x="1778963" y="2260306"/>
            <a:ext cx="492047" cy="27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3BAE1-5FF2-FB43-8ABE-E202AD9A2204}"/>
              </a:ext>
            </a:extLst>
          </p:cNvPr>
          <p:cNvCxnSpPr>
            <a:cxnSpLocks/>
          </p:cNvCxnSpPr>
          <p:nvPr/>
        </p:nvCxnSpPr>
        <p:spPr>
          <a:xfrm flipV="1">
            <a:off x="1778962" y="3948791"/>
            <a:ext cx="492047" cy="27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A380F26-D4C0-7C44-9CD2-1FDDDE5FBF47}"/>
              </a:ext>
            </a:extLst>
          </p:cNvPr>
          <p:cNvSpPr/>
          <p:nvPr/>
        </p:nvSpPr>
        <p:spPr>
          <a:xfrm>
            <a:off x="330973" y="5321096"/>
            <a:ext cx="1225569" cy="443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/>
              <a:t>Cut </a:t>
            </a:r>
            <a:r>
              <a:rPr lang="de-DE" sz="800" dirty="0" err="1"/>
              <a:t>away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regions</a:t>
            </a:r>
            <a:r>
              <a:rPr lang="de-DE" sz="800" dirty="0"/>
              <a:t> </a:t>
            </a:r>
            <a:r>
              <a:rPr lang="de-DE" sz="800" dirty="0" err="1"/>
              <a:t>where</a:t>
            </a:r>
            <a:r>
              <a:rPr lang="de-DE" sz="800" dirty="0"/>
              <a:t> PD </a:t>
            </a:r>
            <a:r>
              <a:rPr lang="de-DE" sz="800" dirty="0" err="1"/>
              <a:t>is</a:t>
            </a:r>
            <a:r>
              <a:rPr lang="de-DE" sz="800" dirty="0"/>
              <a:t> not </a:t>
            </a:r>
            <a:r>
              <a:rPr lang="de-DE" sz="800" dirty="0" err="1"/>
              <a:t>expected</a:t>
            </a:r>
            <a:endParaRPr lang="de-DE" sz="800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8703D68-C9CB-2C42-A208-0549F8B4E87B}"/>
              </a:ext>
            </a:extLst>
          </p:cNvPr>
          <p:cNvSpPr/>
          <p:nvPr/>
        </p:nvSpPr>
        <p:spPr>
          <a:xfrm>
            <a:off x="855501" y="4463551"/>
            <a:ext cx="176509" cy="612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AFE4F1-264B-1749-92C6-2DA589E8F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09" y="4906106"/>
            <a:ext cx="2983346" cy="146712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952CB4-8D4C-0841-86D3-61E3584D48B7}"/>
              </a:ext>
            </a:extLst>
          </p:cNvPr>
          <p:cNvCxnSpPr>
            <a:cxnSpLocks/>
          </p:cNvCxnSpPr>
          <p:nvPr/>
        </p:nvCxnSpPr>
        <p:spPr>
          <a:xfrm flipV="1">
            <a:off x="1698950" y="5579268"/>
            <a:ext cx="492047" cy="27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0462E-4974-AB48-9340-9B84AE99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" y="678786"/>
            <a:ext cx="1689660" cy="1689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DC0E7-9FBD-6843-BEC1-B4449473BD0B}"/>
              </a:ext>
            </a:extLst>
          </p:cNvPr>
          <p:cNvSpPr txBox="1"/>
          <p:nvPr/>
        </p:nvSpPr>
        <p:spPr>
          <a:xfrm>
            <a:off x="304995" y="607101"/>
            <a:ext cx="83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C8245-9DB1-C144-94B3-74C94D45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17" y="678786"/>
            <a:ext cx="1689659" cy="1689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1B340-DD15-C448-98B2-6B60DD715F45}"/>
              </a:ext>
            </a:extLst>
          </p:cNvPr>
          <p:cNvSpPr txBox="1"/>
          <p:nvPr/>
        </p:nvSpPr>
        <p:spPr>
          <a:xfrm>
            <a:off x="1877038" y="607101"/>
            <a:ext cx="1113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201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B5336-87D9-984E-857C-F0AB67463383}"/>
              </a:ext>
            </a:extLst>
          </p:cNvPr>
          <p:cNvSpPr txBox="1"/>
          <p:nvPr/>
        </p:nvSpPr>
        <p:spPr>
          <a:xfrm>
            <a:off x="3566697" y="607101"/>
            <a:ext cx="1113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1002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EF6135-609F-C04E-A2F9-B6EA481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876" y="678785"/>
            <a:ext cx="1689659" cy="1689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04D837-111A-1640-A402-C8E6702BACA5}"/>
              </a:ext>
            </a:extLst>
          </p:cNvPr>
          <p:cNvSpPr txBox="1"/>
          <p:nvPr/>
        </p:nvSpPr>
        <p:spPr>
          <a:xfrm>
            <a:off x="304995" y="2698227"/>
            <a:ext cx="83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F52B0-842D-6343-B0AB-4189DFCEF725}"/>
              </a:ext>
            </a:extLst>
          </p:cNvPr>
          <p:cNvSpPr txBox="1"/>
          <p:nvPr/>
        </p:nvSpPr>
        <p:spPr>
          <a:xfrm>
            <a:off x="1877038" y="2698227"/>
            <a:ext cx="1113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12FA8-EF2B-9D45-AD1D-679AED7B9BCC}"/>
              </a:ext>
            </a:extLst>
          </p:cNvPr>
          <p:cNvSpPr txBox="1"/>
          <p:nvPr/>
        </p:nvSpPr>
        <p:spPr>
          <a:xfrm>
            <a:off x="3566697" y="2698227"/>
            <a:ext cx="1113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signal_id</a:t>
            </a:r>
            <a:r>
              <a:rPr lang="de-DE" sz="1050" dirty="0"/>
              <a:t> 1001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49254-E9D5-C345-B43D-D319A1A7D041}"/>
              </a:ext>
            </a:extLst>
          </p:cNvPr>
          <p:cNvSpPr txBox="1"/>
          <p:nvPr/>
        </p:nvSpPr>
        <p:spPr>
          <a:xfrm>
            <a:off x="1932348" y="286007"/>
            <a:ext cx="129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PD positive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1BF4C-CF45-A648-888F-E9532B2EC717}"/>
              </a:ext>
            </a:extLst>
          </p:cNvPr>
          <p:cNvSpPr txBox="1"/>
          <p:nvPr/>
        </p:nvSpPr>
        <p:spPr>
          <a:xfrm>
            <a:off x="1932348" y="2385385"/>
            <a:ext cx="129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PD negative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D449FB-BB14-214A-90E8-002766DDB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78" y="2809312"/>
            <a:ext cx="1689659" cy="16896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0885BC-C009-E74F-AE87-75BA7A7C0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217" y="2825185"/>
            <a:ext cx="1689659" cy="16896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51040B-C611-DF44-ACC3-3EB516E23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875" y="2809311"/>
            <a:ext cx="1705533" cy="17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1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71</Words>
  <Application>Microsoft Macintosh PowerPoint</Application>
  <PresentationFormat>B5 (ISO) Paper (176x250 mm)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Fauser</dc:creator>
  <cp:lastModifiedBy>Yves Fauser</cp:lastModifiedBy>
  <cp:revision>11</cp:revision>
  <dcterms:created xsi:type="dcterms:W3CDTF">2019-09-10T14:12:42Z</dcterms:created>
  <dcterms:modified xsi:type="dcterms:W3CDTF">2019-09-11T13:13:26Z</dcterms:modified>
</cp:coreProperties>
</file>